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0511c568d4e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ff9d81ce54b3b"/>
  </p:sldMasterIdLst>
  <p:sldIdLst>
    <p:sldId xmlns:r="http://schemas.openxmlformats.org/officeDocument/2006/relationships" id="256" r:id="R5fd570b8031e4aa0"/>
    <p:sldId xmlns:r="http://schemas.openxmlformats.org/officeDocument/2006/relationships" id="257" r:id="Rb2af424eef1d4824"/>
    <p:sldId xmlns:r="http://schemas.openxmlformats.org/officeDocument/2006/relationships" id="258" r:id="Ra13e9d3d0446409d"/>
    <p:sldId xmlns:r="http://schemas.openxmlformats.org/officeDocument/2006/relationships" id="259" r:id="Re259c90c28a741cc"/>
    <p:sldId xmlns:r="http://schemas.openxmlformats.org/officeDocument/2006/relationships" id="260" r:id="Rb8acefb39bc84283"/>
    <p:sldId xmlns:r="http://schemas.openxmlformats.org/officeDocument/2006/relationships" id="261" r:id="Rdcce02056b1045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ff9d81ce54b3b" /><Relationship Type="http://schemas.openxmlformats.org/officeDocument/2006/relationships/slide" Target="/ppt/slides/slide1.xml" Id="R5fd570b8031e4aa0" /><Relationship Type="http://schemas.openxmlformats.org/officeDocument/2006/relationships/slide" Target="/ppt/slides/slide2.xml" Id="Rb2af424eef1d4824" /><Relationship Type="http://schemas.openxmlformats.org/officeDocument/2006/relationships/slide" Target="/ppt/slides/slide3.xml" Id="Ra13e9d3d0446409d" /><Relationship Type="http://schemas.openxmlformats.org/officeDocument/2006/relationships/slide" Target="/ppt/slides/slide4.xml" Id="Re259c90c28a741cc" /><Relationship Type="http://schemas.openxmlformats.org/officeDocument/2006/relationships/slide" Target="/ppt/slides/slide5.xml" Id="Rb8acefb39bc84283" /><Relationship Type="http://schemas.openxmlformats.org/officeDocument/2006/relationships/slide" Target="/ppt/slides/slide6.xml" Id="Rdcce02056b1045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72ff7d4684c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0aca520e648af" /><Relationship Type="http://schemas.openxmlformats.org/officeDocument/2006/relationships/theme" Target="/ppt/slideMasters/theme/theme1.xml" Id="Rae16737a4eeb48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f0aca520e648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41c3ace3740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641c9138240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3c55aa518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0cefaaeb84a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3272a78df40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2f78c9d5b48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LEOMEDICUS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Gunnars veg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998 311 683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