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fef4ffd2a7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d9fa925bdc42c2"/>
  </p:sldMasterIdLst>
  <p:sldIdLst>
    <p:sldId xmlns:r="http://schemas.openxmlformats.org/officeDocument/2006/relationships" id="256" r:id="R3cf7c45674aa4705"/>
    <p:sldId xmlns:r="http://schemas.openxmlformats.org/officeDocument/2006/relationships" id="257" r:id="Re29138230d834d3d"/>
    <p:sldId xmlns:r="http://schemas.openxmlformats.org/officeDocument/2006/relationships" id="258" r:id="R8832eee5a4e24811"/>
    <p:sldId xmlns:r="http://schemas.openxmlformats.org/officeDocument/2006/relationships" id="259" r:id="R1ea3105c4d4c438c"/>
    <p:sldId xmlns:r="http://schemas.openxmlformats.org/officeDocument/2006/relationships" id="260" r:id="Rca26de28f53d412b"/>
    <p:sldId xmlns:r="http://schemas.openxmlformats.org/officeDocument/2006/relationships" id="261" r:id="R8049035dc0bf41ed"/>
    <p:sldId xmlns:r="http://schemas.openxmlformats.org/officeDocument/2006/relationships" id="262" r:id="Rc2a1748b657a42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9fa925bdc42c2" /><Relationship Type="http://schemas.openxmlformats.org/officeDocument/2006/relationships/slide" Target="/ppt/slides/slide1.xml" Id="R3cf7c45674aa4705" /><Relationship Type="http://schemas.openxmlformats.org/officeDocument/2006/relationships/slide" Target="/ppt/slides/slide2.xml" Id="Re29138230d834d3d" /><Relationship Type="http://schemas.openxmlformats.org/officeDocument/2006/relationships/slide" Target="/ppt/slides/slide3.xml" Id="R8832eee5a4e24811" /><Relationship Type="http://schemas.openxmlformats.org/officeDocument/2006/relationships/slide" Target="/ppt/slides/slide4.xml" Id="R1ea3105c4d4c438c" /><Relationship Type="http://schemas.openxmlformats.org/officeDocument/2006/relationships/slide" Target="/ppt/slides/slide5.xml" Id="Rca26de28f53d412b" /><Relationship Type="http://schemas.openxmlformats.org/officeDocument/2006/relationships/slide" Target="/ppt/slides/slide6.xml" Id="R8049035dc0bf41ed" /><Relationship Type="http://schemas.openxmlformats.org/officeDocument/2006/relationships/slide" Target="/ppt/slides/slide7.xml" Id="Rc2a1748b657a42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eb04a7aa5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ff0a651c348de" /><Relationship Type="http://schemas.openxmlformats.org/officeDocument/2006/relationships/theme" Target="/ppt/slideMasters/theme/theme1.xml" Id="R7911a27bbe72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ff0a651c3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ddd37947f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2f058a0f0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50b9f503a42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a762546b14e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2a0e00399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668a3341741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79fe35357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21 310 776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12 415 947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Sandeidvegen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998 248 825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