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378d1681a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3736282e74b0b"/>
  </p:sldMasterIdLst>
  <p:sldIdLst>
    <p:sldId xmlns:r="http://schemas.openxmlformats.org/officeDocument/2006/relationships" id="256" r:id="R62e3cca7e293463f"/>
    <p:sldId xmlns:r="http://schemas.openxmlformats.org/officeDocument/2006/relationships" id="257" r:id="Rff0efe8910b84993"/>
    <p:sldId xmlns:r="http://schemas.openxmlformats.org/officeDocument/2006/relationships" id="258" r:id="Rc5d6379a975e4d76"/>
    <p:sldId xmlns:r="http://schemas.openxmlformats.org/officeDocument/2006/relationships" id="259" r:id="R6f64a92966df4160"/>
    <p:sldId xmlns:r="http://schemas.openxmlformats.org/officeDocument/2006/relationships" id="260" r:id="R41f9215f85f54960"/>
    <p:sldId xmlns:r="http://schemas.openxmlformats.org/officeDocument/2006/relationships" id="261" r:id="Re8afc33b9ef84f53"/>
    <p:sldId xmlns:r="http://schemas.openxmlformats.org/officeDocument/2006/relationships" id="262" r:id="R708c6a5847cd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3736282e74b0b" /><Relationship Type="http://schemas.openxmlformats.org/officeDocument/2006/relationships/slide" Target="/ppt/slides/slide1.xml" Id="R62e3cca7e293463f" /><Relationship Type="http://schemas.openxmlformats.org/officeDocument/2006/relationships/slide" Target="/ppt/slides/slide2.xml" Id="Rff0efe8910b84993" /><Relationship Type="http://schemas.openxmlformats.org/officeDocument/2006/relationships/slide" Target="/ppt/slides/slide3.xml" Id="Rc5d6379a975e4d76" /><Relationship Type="http://schemas.openxmlformats.org/officeDocument/2006/relationships/slide" Target="/ppt/slides/slide4.xml" Id="R6f64a92966df4160" /><Relationship Type="http://schemas.openxmlformats.org/officeDocument/2006/relationships/slide" Target="/ppt/slides/slide5.xml" Id="R41f9215f85f54960" /><Relationship Type="http://schemas.openxmlformats.org/officeDocument/2006/relationships/slide" Target="/ppt/slides/slide6.xml" Id="Re8afc33b9ef84f53" /><Relationship Type="http://schemas.openxmlformats.org/officeDocument/2006/relationships/slide" Target="/ppt/slides/slide7.xml" Id="R708c6a5847cd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84d0ca36e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6565445147a3" /><Relationship Type="http://schemas.openxmlformats.org/officeDocument/2006/relationships/theme" Target="/ppt/slideMasters/theme/theme1.xml" Id="R246557bda1fa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965654451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bfd49f83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a69341435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b6d2bc7c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d2efa4b0b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31e1dbc543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6a056ec0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5c1caee0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