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77f22a4237484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6b78c581af4118"/>
  </p:sldMasterIdLst>
  <p:sldIdLst>
    <p:sldId xmlns:r="http://schemas.openxmlformats.org/officeDocument/2006/relationships" id="256" r:id="R45b574f50e534b8d"/>
    <p:sldId xmlns:r="http://schemas.openxmlformats.org/officeDocument/2006/relationships" id="257" r:id="Rfb74c464fb1042d6"/>
    <p:sldId xmlns:r="http://schemas.openxmlformats.org/officeDocument/2006/relationships" id="258" r:id="Ra0871cfe08214173"/>
    <p:sldId xmlns:r="http://schemas.openxmlformats.org/officeDocument/2006/relationships" id="259" r:id="Re0cb31bb562a4b67"/>
    <p:sldId xmlns:r="http://schemas.openxmlformats.org/officeDocument/2006/relationships" id="260" r:id="Rb4ecf132e32f4e11"/>
    <p:sldId xmlns:r="http://schemas.openxmlformats.org/officeDocument/2006/relationships" id="261" r:id="Ra6ec825dc6b64832"/>
    <p:sldId xmlns:r="http://schemas.openxmlformats.org/officeDocument/2006/relationships" id="262" r:id="R7d28d77fb1d24b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6b78c581af4118" /><Relationship Type="http://schemas.openxmlformats.org/officeDocument/2006/relationships/slide" Target="/ppt/slides/slide1.xml" Id="R45b574f50e534b8d" /><Relationship Type="http://schemas.openxmlformats.org/officeDocument/2006/relationships/slide" Target="/ppt/slides/slide2.xml" Id="Rfb74c464fb1042d6" /><Relationship Type="http://schemas.openxmlformats.org/officeDocument/2006/relationships/slide" Target="/ppt/slides/slide3.xml" Id="Ra0871cfe08214173" /><Relationship Type="http://schemas.openxmlformats.org/officeDocument/2006/relationships/slide" Target="/ppt/slides/slide4.xml" Id="Re0cb31bb562a4b67" /><Relationship Type="http://schemas.openxmlformats.org/officeDocument/2006/relationships/slide" Target="/ppt/slides/slide5.xml" Id="Rb4ecf132e32f4e11" /><Relationship Type="http://schemas.openxmlformats.org/officeDocument/2006/relationships/slide" Target="/ppt/slides/slide6.xml" Id="Ra6ec825dc6b64832" /><Relationship Type="http://schemas.openxmlformats.org/officeDocument/2006/relationships/slide" Target="/ppt/slides/slide7.xml" Id="R7d28d77fb1d24b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fbb589aa9449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5d796394c648e9" /><Relationship Type="http://schemas.openxmlformats.org/officeDocument/2006/relationships/theme" Target="/ppt/slideMasters/theme/theme1.xml" Id="R133c9358aa8f4f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5d796394c648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df22b7fa1f42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bf7f61dc5944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4563ee0b6341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ac5b3b225448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829907998040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20c964c87845e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8b001db1b34ed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HRS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HRS AS ble etablert [år] og holder til i Maura.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1 659 374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98 176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1 774 247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OVE HOFSETH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Fasanfaret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2032 Maura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998 230 438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HRS AS</a:t>
            </a:r>
          </a:p>
        </p:txBody>
      </p:sp>
    </p:spTree>
  </p:cSld>
  <p:clrMapOvr>
    <a:masterClrMapping xmlns:a="http://schemas.openxmlformats.org/drawingml/2006/main"/>
  </p:clrMapOvr>
</p:sld>
</file>