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7a6e98f5d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41c2366b64c19"/>
  </p:sldMasterIdLst>
  <p:sldIdLst>
    <p:sldId xmlns:r="http://schemas.openxmlformats.org/officeDocument/2006/relationships" id="256" r:id="R022264c3f0424165"/>
    <p:sldId xmlns:r="http://schemas.openxmlformats.org/officeDocument/2006/relationships" id="257" r:id="R35855da70ee14b86"/>
    <p:sldId xmlns:r="http://schemas.openxmlformats.org/officeDocument/2006/relationships" id="258" r:id="R369e45a115324f1a"/>
    <p:sldId xmlns:r="http://schemas.openxmlformats.org/officeDocument/2006/relationships" id="259" r:id="R5778e269003d4bcb"/>
    <p:sldId xmlns:r="http://schemas.openxmlformats.org/officeDocument/2006/relationships" id="260" r:id="R17af53fb4072467b"/>
    <p:sldId xmlns:r="http://schemas.openxmlformats.org/officeDocument/2006/relationships" id="261" r:id="R76013d7f92d94a74"/>
    <p:sldId xmlns:r="http://schemas.openxmlformats.org/officeDocument/2006/relationships" id="262" r:id="Rd2c0575d0fdb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41c2366b64c19" /><Relationship Type="http://schemas.openxmlformats.org/officeDocument/2006/relationships/slide" Target="/ppt/slides/slide1.xml" Id="R022264c3f0424165" /><Relationship Type="http://schemas.openxmlformats.org/officeDocument/2006/relationships/slide" Target="/ppt/slides/slide2.xml" Id="R35855da70ee14b86" /><Relationship Type="http://schemas.openxmlformats.org/officeDocument/2006/relationships/slide" Target="/ppt/slides/slide3.xml" Id="R369e45a115324f1a" /><Relationship Type="http://schemas.openxmlformats.org/officeDocument/2006/relationships/slide" Target="/ppt/slides/slide4.xml" Id="R5778e269003d4bcb" /><Relationship Type="http://schemas.openxmlformats.org/officeDocument/2006/relationships/slide" Target="/ppt/slides/slide5.xml" Id="R17af53fb4072467b" /><Relationship Type="http://schemas.openxmlformats.org/officeDocument/2006/relationships/slide" Target="/ppt/slides/slide6.xml" Id="R76013d7f92d94a74" /><Relationship Type="http://schemas.openxmlformats.org/officeDocument/2006/relationships/slide" Target="/ppt/slides/slide7.xml" Id="Rd2c0575d0fdb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3ef03ee8b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43696d539498a" /><Relationship Type="http://schemas.openxmlformats.org/officeDocument/2006/relationships/theme" Target="/ppt/slideMasters/theme/theme1.xml" Id="R321c0a2637f3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43696d539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1dc1333b3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2beec2bdc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26a503fb5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a9fe051b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982fb2052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85a3ca21b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ea5baad7c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31 199 071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52 261 047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Kleivgrenda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ivarstrand@gmail.com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998 200 792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