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040d002e240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2463ce06549ac"/>
  </p:sldMasterIdLst>
  <p:sldIdLst>
    <p:sldId xmlns:r="http://schemas.openxmlformats.org/officeDocument/2006/relationships" id="256" r:id="R1c96000106984dcd"/>
    <p:sldId xmlns:r="http://schemas.openxmlformats.org/officeDocument/2006/relationships" id="257" r:id="Rd6cecae5d61e47f8"/>
    <p:sldId xmlns:r="http://schemas.openxmlformats.org/officeDocument/2006/relationships" id="258" r:id="R47c724a0c31b4344"/>
    <p:sldId xmlns:r="http://schemas.openxmlformats.org/officeDocument/2006/relationships" id="259" r:id="Rc624d6b2570c417b"/>
    <p:sldId xmlns:r="http://schemas.openxmlformats.org/officeDocument/2006/relationships" id="260" r:id="Ra75baf7ac35e4439"/>
    <p:sldId xmlns:r="http://schemas.openxmlformats.org/officeDocument/2006/relationships" id="261" r:id="R10c5f4b40863417b"/>
    <p:sldId xmlns:r="http://schemas.openxmlformats.org/officeDocument/2006/relationships" id="262" r:id="R9a3e2c2ae4dc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2463ce06549ac" /><Relationship Type="http://schemas.openxmlformats.org/officeDocument/2006/relationships/slide" Target="/ppt/slides/slide1.xml" Id="R1c96000106984dcd" /><Relationship Type="http://schemas.openxmlformats.org/officeDocument/2006/relationships/slide" Target="/ppt/slides/slide2.xml" Id="Rd6cecae5d61e47f8" /><Relationship Type="http://schemas.openxmlformats.org/officeDocument/2006/relationships/slide" Target="/ppt/slides/slide3.xml" Id="R47c724a0c31b4344" /><Relationship Type="http://schemas.openxmlformats.org/officeDocument/2006/relationships/slide" Target="/ppt/slides/slide4.xml" Id="Rc624d6b2570c417b" /><Relationship Type="http://schemas.openxmlformats.org/officeDocument/2006/relationships/slide" Target="/ppt/slides/slide5.xml" Id="Ra75baf7ac35e4439" /><Relationship Type="http://schemas.openxmlformats.org/officeDocument/2006/relationships/slide" Target="/ppt/slides/slide6.xml" Id="R10c5f4b40863417b" /><Relationship Type="http://schemas.openxmlformats.org/officeDocument/2006/relationships/slide" Target="/ppt/slides/slide7.xml" Id="R9a3e2c2ae4dc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db7e5ac63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a0954d6d4826" /><Relationship Type="http://schemas.openxmlformats.org/officeDocument/2006/relationships/theme" Target="/ppt/slideMasters/theme/theme1.xml" Id="R6637ee828ab2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da0954d6d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d95bf7235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9766a64a6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a5f0d5ff7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95e52e6ff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061c34ad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064ed1298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8c425d6aa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REGN10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REGN10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15 462 334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5 212 998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SKJORTA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LYKKE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9, 3 etg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www.regn10.no/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998 187 478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REGN10 AS</a:t>
            </a:r>
          </a:p>
        </p:txBody>
      </p:sp>
    </p:spTree>
  </p:cSld>
  <p:clrMapOvr>
    <a:masterClrMapping xmlns:a="http://schemas.openxmlformats.org/drawingml/2006/main"/>
  </p:clrMapOvr>
</p:sld>
</file>