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ad1a27512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3d57c214f4bc5"/>
  </p:sldMasterIdLst>
  <p:sldIdLst>
    <p:sldId xmlns:r="http://schemas.openxmlformats.org/officeDocument/2006/relationships" id="256" r:id="R6f12c9371a334d25"/>
    <p:sldId xmlns:r="http://schemas.openxmlformats.org/officeDocument/2006/relationships" id="257" r:id="Rfb9ad8aa92534a98"/>
    <p:sldId xmlns:r="http://schemas.openxmlformats.org/officeDocument/2006/relationships" id="258" r:id="R892586ca025f4f05"/>
    <p:sldId xmlns:r="http://schemas.openxmlformats.org/officeDocument/2006/relationships" id="259" r:id="R323cdcf38b514787"/>
    <p:sldId xmlns:r="http://schemas.openxmlformats.org/officeDocument/2006/relationships" id="260" r:id="R479b824eae824bb7"/>
    <p:sldId xmlns:r="http://schemas.openxmlformats.org/officeDocument/2006/relationships" id="261" r:id="R479c1483efef4fcf"/>
    <p:sldId xmlns:r="http://schemas.openxmlformats.org/officeDocument/2006/relationships" id="262" r:id="R639de8a5a9b5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3d57c214f4bc5" /><Relationship Type="http://schemas.openxmlformats.org/officeDocument/2006/relationships/slide" Target="/ppt/slides/slide1.xml" Id="R6f12c9371a334d25" /><Relationship Type="http://schemas.openxmlformats.org/officeDocument/2006/relationships/slide" Target="/ppt/slides/slide2.xml" Id="Rfb9ad8aa92534a98" /><Relationship Type="http://schemas.openxmlformats.org/officeDocument/2006/relationships/slide" Target="/ppt/slides/slide3.xml" Id="R892586ca025f4f05" /><Relationship Type="http://schemas.openxmlformats.org/officeDocument/2006/relationships/slide" Target="/ppt/slides/slide4.xml" Id="R323cdcf38b514787" /><Relationship Type="http://schemas.openxmlformats.org/officeDocument/2006/relationships/slide" Target="/ppt/slides/slide5.xml" Id="R479b824eae824bb7" /><Relationship Type="http://schemas.openxmlformats.org/officeDocument/2006/relationships/slide" Target="/ppt/slides/slide6.xml" Id="R479c1483efef4fcf" /><Relationship Type="http://schemas.openxmlformats.org/officeDocument/2006/relationships/slide" Target="/ppt/slides/slide7.xml" Id="R639de8a5a9b5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de908c565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613c50cd4477" /><Relationship Type="http://schemas.openxmlformats.org/officeDocument/2006/relationships/theme" Target="/ppt/slideMasters/theme/theme1.xml" Id="Ra1c8b55b7457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c613c50cd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fbc114ca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da30f929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c99d726c9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e44b55648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72c5415d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fa4089ffb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90eb3ce30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58 264 257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59 531 093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SKAVDAL ARNT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