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be1328010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01728e98f45d8"/>
  </p:sldMasterIdLst>
  <p:sldIdLst>
    <p:sldId xmlns:r="http://schemas.openxmlformats.org/officeDocument/2006/relationships" id="256" r:id="R0276a4e236aa483d"/>
    <p:sldId xmlns:r="http://schemas.openxmlformats.org/officeDocument/2006/relationships" id="257" r:id="R288ba0460a194026"/>
    <p:sldId xmlns:r="http://schemas.openxmlformats.org/officeDocument/2006/relationships" id="258" r:id="R9e786eafb99e4cfc"/>
    <p:sldId xmlns:r="http://schemas.openxmlformats.org/officeDocument/2006/relationships" id="259" r:id="Rd9ba68382de148d7"/>
    <p:sldId xmlns:r="http://schemas.openxmlformats.org/officeDocument/2006/relationships" id="260" r:id="R62fb8bb7e9be4e49"/>
    <p:sldId xmlns:r="http://schemas.openxmlformats.org/officeDocument/2006/relationships" id="261" r:id="R78ae11f0f1c8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01728e98f45d8" /><Relationship Type="http://schemas.openxmlformats.org/officeDocument/2006/relationships/slide" Target="/ppt/slides/slide1.xml" Id="R0276a4e236aa483d" /><Relationship Type="http://schemas.openxmlformats.org/officeDocument/2006/relationships/slide" Target="/ppt/slides/slide2.xml" Id="R288ba0460a194026" /><Relationship Type="http://schemas.openxmlformats.org/officeDocument/2006/relationships/slide" Target="/ppt/slides/slide3.xml" Id="R9e786eafb99e4cfc" /><Relationship Type="http://schemas.openxmlformats.org/officeDocument/2006/relationships/slide" Target="/ppt/slides/slide4.xml" Id="Rd9ba68382de148d7" /><Relationship Type="http://schemas.openxmlformats.org/officeDocument/2006/relationships/slide" Target="/ppt/slides/slide5.xml" Id="R62fb8bb7e9be4e49" /><Relationship Type="http://schemas.openxmlformats.org/officeDocument/2006/relationships/slide" Target="/ppt/slides/slide6.xml" Id="R78ae11f0f1c8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3020ceaec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27fcb3044335" /><Relationship Type="http://schemas.openxmlformats.org/officeDocument/2006/relationships/theme" Target="/ppt/slideMasters/theme/theme1.xml" Id="Rc7c3c3f7386f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e27fcb304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bc0f119b2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b51e06329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001990fe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86a52f1e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e31c2358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6d0ecea9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