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13da9401a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0a9e0fa534414"/>
  </p:sldMasterIdLst>
  <p:sldIdLst>
    <p:sldId xmlns:r="http://schemas.openxmlformats.org/officeDocument/2006/relationships" id="256" r:id="Rff0c72204ae649c3"/>
    <p:sldId xmlns:r="http://schemas.openxmlformats.org/officeDocument/2006/relationships" id="257" r:id="R46b47d3fde0046c9"/>
    <p:sldId xmlns:r="http://schemas.openxmlformats.org/officeDocument/2006/relationships" id="258" r:id="Ref0c7581ed384b2c"/>
    <p:sldId xmlns:r="http://schemas.openxmlformats.org/officeDocument/2006/relationships" id="259" r:id="R34730ab478bb4d84"/>
    <p:sldId xmlns:r="http://schemas.openxmlformats.org/officeDocument/2006/relationships" id="260" r:id="R8da3f5e63e454b0e"/>
    <p:sldId xmlns:r="http://schemas.openxmlformats.org/officeDocument/2006/relationships" id="261" r:id="R3192ab92e5104925"/>
    <p:sldId xmlns:r="http://schemas.openxmlformats.org/officeDocument/2006/relationships" id="262" r:id="R6ea74843e1ed4d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0a9e0fa534414" /><Relationship Type="http://schemas.openxmlformats.org/officeDocument/2006/relationships/slide" Target="/ppt/slides/slide1.xml" Id="Rff0c72204ae649c3" /><Relationship Type="http://schemas.openxmlformats.org/officeDocument/2006/relationships/slide" Target="/ppt/slides/slide2.xml" Id="R46b47d3fde0046c9" /><Relationship Type="http://schemas.openxmlformats.org/officeDocument/2006/relationships/slide" Target="/ppt/slides/slide3.xml" Id="Ref0c7581ed384b2c" /><Relationship Type="http://schemas.openxmlformats.org/officeDocument/2006/relationships/slide" Target="/ppt/slides/slide4.xml" Id="R34730ab478bb4d84" /><Relationship Type="http://schemas.openxmlformats.org/officeDocument/2006/relationships/slide" Target="/ppt/slides/slide5.xml" Id="R8da3f5e63e454b0e" /><Relationship Type="http://schemas.openxmlformats.org/officeDocument/2006/relationships/slide" Target="/ppt/slides/slide6.xml" Id="R3192ab92e5104925" /><Relationship Type="http://schemas.openxmlformats.org/officeDocument/2006/relationships/slide" Target="/ppt/slides/slide7.xml" Id="R6ea74843e1ed4d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661518828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5678960b4f2d" /><Relationship Type="http://schemas.openxmlformats.org/officeDocument/2006/relationships/theme" Target="/ppt/slideMasters/theme/theme1.xml" Id="Rbe382a17ec99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85678960b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84a216505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5c0ac8264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34481f718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5ec30551a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8b48fc7b3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fdd4af784e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bc15d6472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