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01c5214ac46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3a417d933e4e4e"/>
  </p:sldMasterIdLst>
  <p:sldIdLst>
    <p:sldId xmlns:r="http://schemas.openxmlformats.org/officeDocument/2006/relationships" id="256" r:id="R0eeb5452c4314981"/>
    <p:sldId xmlns:r="http://schemas.openxmlformats.org/officeDocument/2006/relationships" id="257" r:id="R0520632518d5493c"/>
    <p:sldId xmlns:r="http://schemas.openxmlformats.org/officeDocument/2006/relationships" id="258" r:id="R450757e653444d95"/>
    <p:sldId xmlns:r="http://schemas.openxmlformats.org/officeDocument/2006/relationships" id="259" r:id="R1427d8e3fe284e40"/>
    <p:sldId xmlns:r="http://schemas.openxmlformats.org/officeDocument/2006/relationships" id="260" r:id="R838bd7493dd14d09"/>
    <p:sldId xmlns:r="http://schemas.openxmlformats.org/officeDocument/2006/relationships" id="261" r:id="Rec0d666d65dd4a21"/>
    <p:sldId xmlns:r="http://schemas.openxmlformats.org/officeDocument/2006/relationships" id="262" r:id="Rde24f7704d5d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a417d933e4e4e" /><Relationship Type="http://schemas.openxmlformats.org/officeDocument/2006/relationships/slide" Target="/ppt/slides/slide1.xml" Id="R0eeb5452c4314981" /><Relationship Type="http://schemas.openxmlformats.org/officeDocument/2006/relationships/slide" Target="/ppt/slides/slide2.xml" Id="R0520632518d5493c" /><Relationship Type="http://schemas.openxmlformats.org/officeDocument/2006/relationships/slide" Target="/ppt/slides/slide3.xml" Id="R450757e653444d95" /><Relationship Type="http://schemas.openxmlformats.org/officeDocument/2006/relationships/slide" Target="/ppt/slides/slide4.xml" Id="R1427d8e3fe284e40" /><Relationship Type="http://schemas.openxmlformats.org/officeDocument/2006/relationships/slide" Target="/ppt/slides/slide5.xml" Id="R838bd7493dd14d09" /><Relationship Type="http://schemas.openxmlformats.org/officeDocument/2006/relationships/slide" Target="/ppt/slides/slide6.xml" Id="Rec0d666d65dd4a21" /><Relationship Type="http://schemas.openxmlformats.org/officeDocument/2006/relationships/slide" Target="/ppt/slides/slide7.xml" Id="Rde24f7704d5d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a10923a72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c640823594f4b" /><Relationship Type="http://schemas.openxmlformats.org/officeDocument/2006/relationships/theme" Target="/ppt/slideMasters/theme/theme1.xml" Id="Rdaeea6a2922c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dc64082359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09ca16d4c4d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c3344dba3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f4d6d137346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9edca701945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41fe33c9f42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0964a3fdc47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2feae743d4b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JLE INVEST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268 525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7 597 493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LIVAR ESPELAND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Vaule 161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jan.livar.espeland@gmail.com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998 156 084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JLE INVEST AS</a:t>
            </a:r>
          </a:p>
        </p:txBody>
      </p:sp>
    </p:spTree>
  </p:cSld>
  <p:clrMapOvr>
    <a:masterClrMapping xmlns:a="http://schemas.openxmlformats.org/drawingml/2006/main"/>
  </p:clrMapOvr>
</p:sld>
</file>