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4d9f1fbe6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2f19142bd4987"/>
  </p:sldMasterIdLst>
  <p:sldIdLst>
    <p:sldId xmlns:r="http://schemas.openxmlformats.org/officeDocument/2006/relationships" id="256" r:id="Ra3bda90a7f014a53"/>
    <p:sldId xmlns:r="http://schemas.openxmlformats.org/officeDocument/2006/relationships" id="257" r:id="Rc8e0ae91edf44224"/>
    <p:sldId xmlns:r="http://schemas.openxmlformats.org/officeDocument/2006/relationships" id="258" r:id="R2bc502a624a648e7"/>
    <p:sldId xmlns:r="http://schemas.openxmlformats.org/officeDocument/2006/relationships" id="259" r:id="Rd9b35ab771bc4ba0"/>
    <p:sldId xmlns:r="http://schemas.openxmlformats.org/officeDocument/2006/relationships" id="260" r:id="R0b3c67e882484796"/>
    <p:sldId xmlns:r="http://schemas.openxmlformats.org/officeDocument/2006/relationships" id="261" r:id="Rf40624c4b7554c43"/>
    <p:sldId xmlns:r="http://schemas.openxmlformats.org/officeDocument/2006/relationships" id="262" r:id="Rf02f2370167c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2f19142bd4987" /><Relationship Type="http://schemas.openxmlformats.org/officeDocument/2006/relationships/slide" Target="/ppt/slides/slide1.xml" Id="Ra3bda90a7f014a53" /><Relationship Type="http://schemas.openxmlformats.org/officeDocument/2006/relationships/slide" Target="/ppt/slides/slide2.xml" Id="Rc8e0ae91edf44224" /><Relationship Type="http://schemas.openxmlformats.org/officeDocument/2006/relationships/slide" Target="/ppt/slides/slide3.xml" Id="R2bc502a624a648e7" /><Relationship Type="http://schemas.openxmlformats.org/officeDocument/2006/relationships/slide" Target="/ppt/slides/slide4.xml" Id="Rd9b35ab771bc4ba0" /><Relationship Type="http://schemas.openxmlformats.org/officeDocument/2006/relationships/slide" Target="/ppt/slides/slide5.xml" Id="R0b3c67e882484796" /><Relationship Type="http://schemas.openxmlformats.org/officeDocument/2006/relationships/slide" Target="/ppt/slides/slide6.xml" Id="Rf40624c4b7554c43" /><Relationship Type="http://schemas.openxmlformats.org/officeDocument/2006/relationships/slide" Target="/ppt/slides/slide7.xml" Id="Rf02f2370167c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f150549c2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e04b27e734ba9" /><Relationship Type="http://schemas.openxmlformats.org/officeDocument/2006/relationships/theme" Target="/ppt/slideMasters/theme/theme1.xml" Id="Rf110cf20d380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e04b27e73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3608c6d9241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f844e4b9644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55a99105146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618fdd084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90d067e554b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69f2a2dc9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356d144ce46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JARASGRUPPEN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22 487 116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132 266 916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155 773 925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HJERTVIK KARI-ANNE 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JO-KRISTIAN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firmapost@jaras.no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998 155 827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