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58c82b67f0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461b042db497f"/>
  </p:sldMasterIdLst>
  <p:sldIdLst>
    <p:sldId xmlns:r="http://schemas.openxmlformats.org/officeDocument/2006/relationships" id="256" r:id="Rabf7cc2d29364cfa"/>
    <p:sldId xmlns:r="http://schemas.openxmlformats.org/officeDocument/2006/relationships" id="257" r:id="Rf87a892dd0314b90"/>
    <p:sldId xmlns:r="http://schemas.openxmlformats.org/officeDocument/2006/relationships" id="258" r:id="R2e5ebbca1a774e90"/>
    <p:sldId xmlns:r="http://schemas.openxmlformats.org/officeDocument/2006/relationships" id="259" r:id="R9f3c61f167b445c3"/>
    <p:sldId xmlns:r="http://schemas.openxmlformats.org/officeDocument/2006/relationships" id="260" r:id="R0d849041a8714ded"/>
    <p:sldId xmlns:r="http://schemas.openxmlformats.org/officeDocument/2006/relationships" id="261" r:id="R743cb004c1434ddf"/>
    <p:sldId xmlns:r="http://schemas.openxmlformats.org/officeDocument/2006/relationships" id="262" r:id="Re6f366faef544e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461b042db497f" /><Relationship Type="http://schemas.openxmlformats.org/officeDocument/2006/relationships/slide" Target="/ppt/slides/slide1.xml" Id="Rabf7cc2d29364cfa" /><Relationship Type="http://schemas.openxmlformats.org/officeDocument/2006/relationships/slide" Target="/ppt/slides/slide2.xml" Id="Rf87a892dd0314b90" /><Relationship Type="http://schemas.openxmlformats.org/officeDocument/2006/relationships/slide" Target="/ppt/slides/slide3.xml" Id="R2e5ebbca1a774e90" /><Relationship Type="http://schemas.openxmlformats.org/officeDocument/2006/relationships/slide" Target="/ppt/slides/slide4.xml" Id="R9f3c61f167b445c3" /><Relationship Type="http://schemas.openxmlformats.org/officeDocument/2006/relationships/slide" Target="/ppt/slides/slide5.xml" Id="R0d849041a8714ded" /><Relationship Type="http://schemas.openxmlformats.org/officeDocument/2006/relationships/slide" Target="/ppt/slides/slide6.xml" Id="R743cb004c1434ddf" /><Relationship Type="http://schemas.openxmlformats.org/officeDocument/2006/relationships/slide" Target="/ppt/slides/slide7.xml" Id="Re6f366faef544e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f44933bee4f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a957da66549c2" /><Relationship Type="http://schemas.openxmlformats.org/officeDocument/2006/relationships/theme" Target="/ppt/slideMasters/theme/theme1.xml" Id="R3cd810b4a1ed44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8a957da66549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bc3ce9398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501e82d93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2673e166b4c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39c158afc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52bec9290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9c9d678b049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72b20daac43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PRIMALIS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Hermansen, Fjeldberg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fre-her@online.no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998 142 016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PRIMALIS AS</a:t>
            </a:r>
          </a:p>
        </p:txBody>
      </p:sp>
    </p:spTree>
  </p:cSld>
  <p:clrMapOvr>
    <a:masterClrMapping xmlns:a="http://schemas.openxmlformats.org/drawingml/2006/main"/>
  </p:clrMapOvr>
</p:sld>
</file>