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c3d067699346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e5a674968e467c"/>
  </p:sldMasterIdLst>
  <p:sldIdLst>
    <p:sldId xmlns:r="http://schemas.openxmlformats.org/officeDocument/2006/relationships" id="256" r:id="R16cdba74795f420e"/>
    <p:sldId xmlns:r="http://schemas.openxmlformats.org/officeDocument/2006/relationships" id="257" r:id="R5067b632b74a4c49"/>
    <p:sldId xmlns:r="http://schemas.openxmlformats.org/officeDocument/2006/relationships" id="258" r:id="Rc0a74a58f8194ddd"/>
    <p:sldId xmlns:r="http://schemas.openxmlformats.org/officeDocument/2006/relationships" id="259" r:id="R3a51655c26644cbd"/>
    <p:sldId xmlns:r="http://schemas.openxmlformats.org/officeDocument/2006/relationships" id="260" r:id="R1dd0803bd5ac4f99"/>
    <p:sldId xmlns:r="http://schemas.openxmlformats.org/officeDocument/2006/relationships" id="261" r:id="Re100f5a786934a1f"/>
    <p:sldId xmlns:r="http://schemas.openxmlformats.org/officeDocument/2006/relationships" id="262" r:id="R0c579c371dbd4b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e5a674968e467c" /><Relationship Type="http://schemas.openxmlformats.org/officeDocument/2006/relationships/slide" Target="/ppt/slides/slide1.xml" Id="R16cdba74795f420e" /><Relationship Type="http://schemas.openxmlformats.org/officeDocument/2006/relationships/slide" Target="/ppt/slides/slide2.xml" Id="R5067b632b74a4c49" /><Relationship Type="http://schemas.openxmlformats.org/officeDocument/2006/relationships/slide" Target="/ppt/slides/slide3.xml" Id="Rc0a74a58f8194ddd" /><Relationship Type="http://schemas.openxmlformats.org/officeDocument/2006/relationships/slide" Target="/ppt/slides/slide4.xml" Id="R3a51655c26644cbd" /><Relationship Type="http://schemas.openxmlformats.org/officeDocument/2006/relationships/slide" Target="/ppt/slides/slide5.xml" Id="R1dd0803bd5ac4f99" /><Relationship Type="http://schemas.openxmlformats.org/officeDocument/2006/relationships/slide" Target="/ppt/slides/slide6.xml" Id="Re100f5a786934a1f" /><Relationship Type="http://schemas.openxmlformats.org/officeDocument/2006/relationships/slide" Target="/ppt/slides/slide7.xml" Id="R0c579c371dbd4b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7e85f0827b4f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8ed8d6cec4566" /><Relationship Type="http://schemas.openxmlformats.org/officeDocument/2006/relationships/theme" Target="/ppt/slideMasters/theme/theme1.xml" Id="R902589e167d64d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08ed8d6cec45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c514475534f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cb0a5a22e4f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c9b1aa3814d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8061109b04e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4e8a91efc41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84ec85bab4a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18cf05f664b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HR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 PARTNER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958 612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987 419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UTZIG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Gregorius Dagssons gate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998 122 287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PARTNER AS</a:t>
            </a:r>
          </a:p>
        </p:txBody>
      </p:sp>
    </p:spTree>
  </p:cSld>
  <p:clrMapOvr>
    <a:masterClrMapping xmlns:a="http://schemas.openxmlformats.org/drawingml/2006/main"/>
  </p:clrMapOvr>
</p:sld>
</file>