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fd23f747504b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f8c619d6fbf45a0"/>
  </p:sldMasterIdLst>
  <p:sldIdLst>
    <p:sldId xmlns:r="http://schemas.openxmlformats.org/officeDocument/2006/relationships" id="256" r:id="Raaedf84501364d8d"/>
    <p:sldId xmlns:r="http://schemas.openxmlformats.org/officeDocument/2006/relationships" id="257" r:id="R6692a15a473242bd"/>
    <p:sldId xmlns:r="http://schemas.openxmlformats.org/officeDocument/2006/relationships" id="258" r:id="Rd9190486104248a0"/>
    <p:sldId xmlns:r="http://schemas.openxmlformats.org/officeDocument/2006/relationships" id="259" r:id="R4019c461febc4d37"/>
    <p:sldId xmlns:r="http://schemas.openxmlformats.org/officeDocument/2006/relationships" id="260" r:id="R71af0d919f5248c3"/>
    <p:sldId xmlns:r="http://schemas.openxmlformats.org/officeDocument/2006/relationships" id="261" r:id="Rb229740769874e9b"/>
    <p:sldId xmlns:r="http://schemas.openxmlformats.org/officeDocument/2006/relationships" id="262" r:id="R85cabc8e027f463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8c619d6fbf45a0" /><Relationship Type="http://schemas.openxmlformats.org/officeDocument/2006/relationships/slide" Target="/ppt/slides/slide1.xml" Id="Raaedf84501364d8d" /><Relationship Type="http://schemas.openxmlformats.org/officeDocument/2006/relationships/slide" Target="/ppt/slides/slide2.xml" Id="R6692a15a473242bd" /><Relationship Type="http://schemas.openxmlformats.org/officeDocument/2006/relationships/slide" Target="/ppt/slides/slide3.xml" Id="Rd9190486104248a0" /><Relationship Type="http://schemas.openxmlformats.org/officeDocument/2006/relationships/slide" Target="/ppt/slides/slide4.xml" Id="R4019c461febc4d37" /><Relationship Type="http://schemas.openxmlformats.org/officeDocument/2006/relationships/slide" Target="/ppt/slides/slide5.xml" Id="R71af0d919f5248c3" /><Relationship Type="http://schemas.openxmlformats.org/officeDocument/2006/relationships/slide" Target="/ppt/slides/slide6.xml" Id="Rb229740769874e9b" /><Relationship Type="http://schemas.openxmlformats.org/officeDocument/2006/relationships/slide" Target="/ppt/slides/slide7.xml" Id="R85cabc8e027f463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9f88dbe938459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67f46b81aa489e" /><Relationship Type="http://schemas.openxmlformats.org/officeDocument/2006/relationships/theme" Target="/ppt/slideMasters/theme/theme1.xml" Id="R0f17a54e106c4a8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67f46b81aa489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80cb506f1e43c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50ad5b021a47c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c974a3f9664f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3b7e0c26824a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f9ec93e34b409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7dcd96485a4c0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5372f91e6942a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SVEIN LITLESKARE MASKINSTASJON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LITLESKARE MASKINSTASJON AS ble etablert [år] og holder til i Alversund.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2 083 384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245 853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200 097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305 904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1 433 786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LITLESKARE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Skarsvegen 617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5911 Alversund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998 121 663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