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9c47285989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3379a6f85449e"/>
  </p:sldMasterIdLst>
  <p:sldIdLst>
    <p:sldId xmlns:r="http://schemas.openxmlformats.org/officeDocument/2006/relationships" id="256" r:id="R5de0ef69417b4cfd"/>
    <p:sldId xmlns:r="http://schemas.openxmlformats.org/officeDocument/2006/relationships" id="257" r:id="R8cb5d80cd32748d5"/>
    <p:sldId xmlns:r="http://schemas.openxmlformats.org/officeDocument/2006/relationships" id="258" r:id="R2ffe066bbb3e4ecf"/>
    <p:sldId xmlns:r="http://schemas.openxmlformats.org/officeDocument/2006/relationships" id="259" r:id="Rfc3fa2523c184c1e"/>
    <p:sldId xmlns:r="http://schemas.openxmlformats.org/officeDocument/2006/relationships" id="260" r:id="R20be280580a24b7c"/>
    <p:sldId xmlns:r="http://schemas.openxmlformats.org/officeDocument/2006/relationships" id="261" r:id="R85cd7da5e61a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3379a6f85449e" /><Relationship Type="http://schemas.openxmlformats.org/officeDocument/2006/relationships/slide" Target="/ppt/slides/slide1.xml" Id="R5de0ef69417b4cfd" /><Relationship Type="http://schemas.openxmlformats.org/officeDocument/2006/relationships/slide" Target="/ppt/slides/slide2.xml" Id="R8cb5d80cd32748d5" /><Relationship Type="http://schemas.openxmlformats.org/officeDocument/2006/relationships/slide" Target="/ppt/slides/slide3.xml" Id="R2ffe066bbb3e4ecf" /><Relationship Type="http://schemas.openxmlformats.org/officeDocument/2006/relationships/slide" Target="/ppt/slides/slide4.xml" Id="Rfc3fa2523c184c1e" /><Relationship Type="http://schemas.openxmlformats.org/officeDocument/2006/relationships/slide" Target="/ppt/slides/slide5.xml" Id="R20be280580a24b7c" /><Relationship Type="http://schemas.openxmlformats.org/officeDocument/2006/relationships/slide" Target="/ppt/slides/slide6.xml" Id="R85cd7da5e61a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fb7be390a4b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2de281ff241b4" /><Relationship Type="http://schemas.openxmlformats.org/officeDocument/2006/relationships/theme" Target="/ppt/slideMasters/theme/theme1.xml" Id="R8765951ef18e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2de281ff2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d749511bb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d861085b9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d41aef6fe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bfcb67b1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8fe4a91fb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66dd45d0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