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e314ff188a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77ad0059b3456e"/>
  </p:sldMasterIdLst>
  <p:sldIdLst>
    <p:sldId xmlns:r="http://schemas.openxmlformats.org/officeDocument/2006/relationships" id="256" r:id="R839bd7a03cf64816"/>
    <p:sldId xmlns:r="http://schemas.openxmlformats.org/officeDocument/2006/relationships" id="257" r:id="Rc2014a0e880c4adf"/>
    <p:sldId xmlns:r="http://schemas.openxmlformats.org/officeDocument/2006/relationships" id="258" r:id="R0c5863557e7c4a7d"/>
    <p:sldId xmlns:r="http://schemas.openxmlformats.org/officeDocument/2006/relationships" id="259" r:id="R517c376da1924c1b"/>
    <p:sldId xmlns:r="http://schemas.openxmlformats.org/officeDocument/2006/relationships" id="260" r:id="Rc29e59475210402d"/>
    <p:sldId xmlns:r="http://schemas.openxmlformats.org/officeDocument/2006/relationships" id="261" r:id="R351581f89438488c"/>
    <p:sldId xmlns:r="http://schemas.openxmlformats.org/officeDocument/2006/relationships" id="262" r:id="R8ed327e1d028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7ad0059b3456e" /><Relationship Type="http://schemas.openxmlformats.org/officeDocument/2006/relationships/slide" Target="/ppt/slides/slide1.xml" Id="R839bd7a03cf64816" /><Relationship Type="http://schemas.openxmlformats.org/officeDocument/2006/relationships/slide" Target="/ppt/slides/slide2.xml" Id="Rc2014a0e880c4adf" /><Relationship Type="http://schemas.openxmlformats.org/officeDocument/2006/relationships/slide" Target="/ppt/slides/slide3.xml" Id="R0c5863557e7c4a7d" /><Relationship Type="http://schemas.openxmlformats.org/officeDocument/2006/relationships/slide" Target="/ppt/slides/slide4.xml" Id="R517c376da1924c1b" /><Relationship Type="http://schemas.openxmlformats.org/officeDocument/2006/relationships/slide" Target="/ppt/slides/slide5.xml" Id="Rc29e59475210402d" /><Relationship Type="http://schemas.openxmlformats.org/officeDocument/2006/relationships/slide" Target="/ppt/slides/slide6.xml" Id="R351581f89438488c" /><Relationship Type="http://schemas.openxmlformats.org/officeDocument/2006/relationships/slide" Target="/ppt/slides/slide7.xml" Id="R8ed327e1d028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5e283b3ac4a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5cfd97a764514" /><Relationship Type="http://schemas.openxmlformats.org/officeDocument/2006/relationships/theme" Target="/ppt/slideMasters/theme/theme1.xml" Id="R3551ed2b2ef547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5cfd97a7645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962725abf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3874eb898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379103b894a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36b727d4c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3a260acad4e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399e2fb3142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6e40d5a7a4e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INVEST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6 393 268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6 813 521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Narmovegen 455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998 098 599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TORD INVEST AS</a:t>
            </a:r>
          </a:p>
        </p:txBody>
      </p:sp>
    </p:spTree>
  </p:cSld>
  <p:clrMapOvr>
    <a:masterClrMapping xmlns:a="http://schemas.openxmlformats.org/drawingml/2006/main"/>
  </p:clrMapOvr>
</p:sld>
</file>