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1aa24fd8c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7db2ce981465e"/>
  </p:sldMasterIdLst>
  <p:sldIdLst>
    <p:sldId xmlns:r="http://schemas.openxmlformats.org/officeDocument/2006/relationships" id="256" r:id="R4b364e84480443b1"/>
    <p:sldId xmlns:r="http://schemas.openxmlformats.org/officeDocument/2006/relationships" id="257" r:id="Rfdc397cb1ee84bb7"/>
    <p:sldId xmlns:r="http://schemas.openxmlformats.org/officeDocument/2006/relationships" id="258" r:id="R9aa0db94b8de40f9"/>
    <p:sldId xmlns:r="http://schemas.openxmlformats.org/officeDocument/2006/relationships" id="259" r:id="R12e12b4dd39e4c31"/>
    <p:sldId xmlns:r="http://schemas.openxmlformats.org/officeDocument/2006/relationships" id="260" r:id="R4795a7a2ca0e45b0"/>
    <p:sldId xmlns:r="http://schemas.openxmlformats.org/officeDocument/2006/relationships" id="261" r:id="Rfb104577f0bd4127"/>
    <p:sldId xmlns:r="http://schemas.openxmlformats.org/officeDocument/2006/relationships" id="262" r:id="R31abda3278b8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7db2ce981465e" /><Relationship Type="http://schemas.openxmlformats.org/officeDocument/2006/relationships/slide" Target="/ppt/slides/slide1.xml" Id="R4b364e84480443b1" /><Relationship Type="http://schemas.openxmlformats.org/officeDocument/2006/relationships/slide" Target="/ppt/slides/slide2.xml" Id="Rfdc397cb1ee84bb7" /><Relationship Type="http://schemas.openxmlformats.org/officeDocument/2006/relationships/slide" Target="/ppt/slides/slide3.xml" Id="R9aa0db94b8de40f9" /><Relationship Type="http://schemas.openxmlformats.org/officeDocument/2006/relationships/slide" Target="/ppt/slides/slide4.xml" Id="R12e12b4dd39e4c31" /><Relationship Type="http://schemas.openxmlformats.org/officeDocument/2006/relationships/slide" Target="/ppt/slides/slide5.xml" Id="R4795a7a2ca0e45b0" /><Relationship Type="http://schemas.openxmlformats.org/officeDocument/2006/relationships/slide" Target="/ppt/slides/slide6.xml" Id="Rfb104577f0bd4127" /><Relationship Type="http://schemas.openxmlformats.org/officeDocument/2006/relationships/slide" Target="/ppt/slides/slide7.xml" Id="R31abda3278b8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d4b6496d2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b97ee967e4cb5" /><Relationship Type="http://schemas.openxmlformats.org/officeDocument/2006/relationships/theme" Target="/ppt/slideMasters/theme/theme1.xml" Id="R90a7eda36e9e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b97ee967e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64373b282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80872f0cc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8467338fb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351244f5a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d4c7c8bb3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bafe9f104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682decb4b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1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1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HARALD HALTVIK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thorharald@pluss1regnskap.no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