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5a644dc34d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114e3b82154e17"/>
  </p:sldMasterIdLst>
  <p:sldIdLst>
    <p:sldId xmlns:r="http://schemas.openxmlformats.org/officeDocument/2006/relationships" id="256" r:id="Rbc74a60a61e14a3b"/>
    <p:sldId xmlns:r="http://schemas.openxmlformats.org/officeDocument/2006/relationships" id="257" r:id="Rcf2dc67500e54c53"/>
    <p:sldId xmlns:r="http://schemas.openxmlformats.org/officeDocument/2006/relationships" id="258" r:id="R4f92a9bf67c4427f"/>
    <p:sldId xmlns:r="http://schemas.openxmlformats.org/officeDocument/2006/relationships" id="259" r:id="R22f93ec4aeb94c44"/>
    <p:sldId xmlns:r="http://schemas.openxmlformats.org/officeDocument/2006/relationships" id="260" r:id="R521807ed701148cf"/>
    <p:sldId xmlns:r="http://schemas.openxmlformats.org/officeDocument/2006/relationships" id="261" r:id="R7c1dd410ebe94d55"/>
    <p:sldId xmlns:r="http://schemas.openxmlformats.org/officeDocument/2006/relationships" id="262" r:id="R2f45944d070f4e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14e3b82154e17" /><Relationship Type="http://schemas.openxmlformats.org/officeDocument/2006/relationships/slide" Target="/ppt/slides/slide1.xml" Id="Rbc74a60a61e14a3b" /><Relationship Type="http://schemas.openxmlformats.org/officeDocument/2006/relationships/slide" Target="/ppt/slides/slide2.xml" Id="Rcf2dc67500e54c53" /><Relationship Type="http://schemas.openxmlformats.org/officeDocument/2006/relationships/slide" Target="/ppt/slides/slide3.xml" Id="R4f92a9bf67c4427f" /><Relationship Type="http://schemas.openxmlformats.org/officeDocument/2006/relationships/slide" Target="/ppt/slides/slide4.xml" Id="R22f93ec4aeb94c44" /><Relationship Type="http://schemas.openxmlformats.org/officeDocument/2006/relationships/slide" Target="/ppt/slides/slide5.xml" Id="R521807ed701148cf" /><Relationship Type="http://schemas.openxmlformats.org/officeDocument/2006/relationships/slide" Target="/ppt/slides/slide6.xml" Id="R7c1dd410ebe94d55" /><Relationship Type="http://schemas.openxmlformats.org/officeDocument/2006/relationships/slide" Target="/ppt/slides/slide7.xml" Id="R2f45944d070f4e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c789ce7b94a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fd1d4b09b4eba" /><Relationship Type="http://schemas.openxmlformats.org/officeDocument/2006/relationships/theme" Target="/ppt/slideMasters/theme/theme1.xml" Id="R21d1e87c4b5941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3fd1d4b09b4e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a37e356ac4b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c7c9f88ba45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4516c533b42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62bd8f20b48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1c40c77614c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fe7d2ab0c44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16ddeeaae45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TOPCODE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TOPCODE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73 320 649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73 421 502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ANDREAS HELVIK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Madame Maren Juels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topcodeconsulting_breg@mrhelvik.com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998 095 557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