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9ddcbb3b7a44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e92d8a6fce4e1e"/>
  </p:sldMasterIdLst>
  <p:sldIdLst>
    <p:sldId xmlns:r="http://schemas.openxmlformats.org/officeDocument/2006/relationships" id="256" r:id="R6343925dfa354167"/>
    <p:sldId xmlns:r="http://schemas.openxmlformats.org/officeDocument/2006/relationships" id="257" r:id="R71bb4e3fde454d78"/>
    <p:sldId xmlns:r="http://schemas.openxmlformats.org/officeDocument/2006/relationships" id="258" r:id="R71a44dae76474e15"/>
    <p:sldId xmlns:r="http://schemas.openxmlformats.org/officeDocument/2006/relationships" id="259" r:id="R44910db44e7046aa"/>
    <p:sldId xmlns:r="http://schemas.openxmlformats.org/officeDocument/2006/relationships" id="260" r:id="R2bf12d4c53f4486e"/>
    <p:sldId xmlns:r="http://schemas.openxmlformats.org/officeDocument/2006/relationships" id="261" r:id="Ra5476a0d0cf244e9"/>
    <p:sldId xmlns:r="http://schemas.openxmlformats.org/officeDocument/2006/relationships" id="262" r:id="Rb8162ba989ad48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e92d8a6fce4e1e" /><Relationship Type="http://schemas.openxmlformats.org/officeDocument/2006/relationships/slide" Target="/ppt/slides/slide1.xml" Id="R6343925dfa354167" /><Relationship Type="http://schemas.openxmlformats.org/officeDocument/2006/relationships/slide" Target="/ppt/slides/slide2.xml" Id="R71bb4e3fde454d78" /><Relationship Type="http://schemas.openxmlformats.org/officeDocument/2006/relationships/slide" Target="/ppt/slides/slide3.xml" Id="R71a44dae76474e15" /><Relationship Type="http://schemas.openxmlformats.org/officeDocument/2006/relationships/slide" Target="/ppt/slides/slide4.xml" Id="R44910db44e7046aa" /><Relationship Type="http://schemas.openxmlformats.org/officeDocument/2006/relationships/slide" Target="/ppt/slides/slide5.xml" Id="R2bf12d4c53f4486e" /><Relationship Type="http://schemas.openxmlformats.org/officeDocument/2006/relationships/slide" Target="/ppt/slides/slide6.xml" Id="Ra5476a0d0cf244e9" /><Relationship Type="http://schemas.openxmlformats.org/officeDocument/2006/relationships/slide" Target="/ppt/slides/slide7.xml" Id="Rb8162ba989ad48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05b415ed3749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9bb77f0bc46c0" /><Relationship Type="http://schemas.openxmlformats.org/officeDocument/2006/relationships/theme" Target="/ppt/slideMasters/theme/theme1.xml" Id="R9daf704e892246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c9bb77f0bc46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81daec4e04b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07702353c45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9e9ac4fbe42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782d7751a4a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f1f4e3c5840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81e1faa5742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0fea754a345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NALA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NALA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−455 288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4 052 830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23 893 566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23 954 601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HEMSEN 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Capguard Accounting, 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998 065 275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NALA KAPITAL AS</a:t>
            </a:r>
          </a:p>
        </p:txBody>
      </p:sp>
    </p:spTree>
  </p:cSld>
  <p:clrMapOvr>
    <a:masterClrMapping xmlns:a="http://schemas.openxmlformats.org/drawingml/2006/main"/>
  </p:clrMapOvr>
</p:sld>
</file>