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cfaa70283a41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61ef8264794ac4"/>
  </p:sldMasterIdLst>
  <p:sldIdLst>
    <p:sldId xmlns:r="http://schemas.openxmlformats.org/officeDocument/2006/relationships" id="256" r:id="R65409692e78a4a2d"/>
    <p:sldId xmlns:r="http://schemas.openxmlformats.org/officeDocument/2006/relationships" id="257" r:id="R3b13965697c245d4"/>
    <p:sldId xmlns:r="http://schemas.openxmlformats.org/officeDocument/2006/relationships" id="258" r:id="R57b48be36cb14c39"/>
    <p:sldId xmlns:r="http://schemas.openxmlformats.org/officeDocument/2006/relationships" id="259" r:id="R0378f83524cf40c6"/>
    <p:sldId xmlns:r="http://schemas.openxmlformats.org/officeDocument/2006/relationships" id="260" r:id="Rfb10e825edfe4ef2"/>
    <p:sldId xmlns:r="http://schemas.openxmlformats.org/officeDocument/2006/relationships" id="261" r:id="R8e3fafb074e94140"/>
    <p:sldId xmlns:r="http://schemas.openxmlformats.org/officeDocument/2006/relationships" id="262" r:id="R14b6479e2cff43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1ef8264794ac4" /><Relationship Type="http://schemas.openxmlformats.org/officeDocument/2006/relationships/slide" Target="/ppt/slides/slide1.xml" Id="R65409692e78a4a2d" /><Relationship Type="http://schemas.openxmlformats.org/officeDocument/2006/relationships/slide" Target="/ppt/slides/slide2.xml" Id="R3b13965697c245d4" /><Relationship Type="http://schemas.openxmlformats.org/officeDocument/2006/relationships/slide" Target="/ppt/slides/slide3.xml" Id="R57b48be36cb14c39" /><Relationship Type="http://schemas.openxmlformats.org/officeDocument/2006/relationships/slide" Target="/ppt/slides/slide4.xml" Id="R0378f83524cf40c6" /><Relationship Type="http://schemas.openxmlformats.org/officeDocument/2006/relationships/slide" Target="/ppt/slides/slide5.xml" Id="Rfb10e825edfe4ef2" /><Relationship Type="http://schemas.openxmlformats.org/officeDocument/2006/relationships/slide" Target="/ppt/slides/slide6.xml" Id="R8e3fafb074e94140" /><Relationship Type="http://schemas.openxmlformats.org/officeDocument/2006/relationships/slide" Target="/ppt/slides/slide7.xml" Id="R14b6479e2cff43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d3a435fa8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b7fe61ecd431e" /><Relationship Type="http://schemas.openxmlformats.org/officeDocument/2006/relationships/theme" Target="/ppt/slideMasters/theme/theme1.xml" Id="R889031259aaf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1b7fe61ecd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36fd545744b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3d3c967ec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e2a8f84d048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5ad7f401241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d188061bd45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9db232a9e4f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490325c2e48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