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0a6966713f40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dfac4a99dd4e4b"/>
  </p:sldMasterIdLst>
  <p:sldIdLst>
    <p:sldId xmlns:r="http://schemas.openxmlformats.org/officeDocument/2006/relationships" id="256" r:id="Rc7edfbaf01a94b71"/>
    <p:sldId xmlns:r="http://schemas.openxmlformats.org/officeDocument/2006/relationships" id="257" r:id="R3cd4d0bbec174c8b"/>
    <p:sldId xmlns:r="http://schemas.openxmlformats.org/officeDocument/2006/relationships" id="258" r:id="R13ab3718a3e54f07"/>
    <p:sldId xmlns:r="http://schemas.openxmlformats.org/officeDocument/2006/relationships" id="259" r:id="R588d2f76fbb34520"/>
    <p:sldId xmlns:r="http://schemas.openxmlformats.org/officeDocument/2006/relationships" id="260" r:id="R6d324fb328214600"/>
    <p:sldId xmlns:r="http://schemas.openxmlformats.org/officeDocument/2006/relationships" id="261" r:id="Rc79f1d18a15641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dfac4a99dd4e4b" /><Relationship Type="http://schemas.openxmlformats.org/officeDocument/2006/relationships/slide" Target="/ppt/slides/slide1.xml" Id="Rc7edfbaf01a94b71" /><Relationship Type="http://schemas.openxmlformats.org/officeDocument/2006/relationships/slide" Target="/ppt/slides/slide2.xml" Id="R3cd4d0bbec174c8b" /><Relationship Type="http://schemas.openxmlformats.org/officeDocument/2006/relationships/slide" Target="/ppt/slides/slide3.xml" Id="R13ab3718a3e54f07" /><Relationship Type="http://schemas.openxmlformats.org/officeDocument/2006/relationships/slide" Target="/ppt/slides/slide4.xml" Id="R588d2f76fbb34520" /><Relationship Type="http://schemas.openxmlformats.org/officeDocument/2006/relationships/slide" Target="/ppt/slides/slide5.xml" Id="R6d324fb328214600" /><Relationship Type="http://schemas.openxmlformats.org/officeDocument/2006/relationships/slide" Target="/ppt/slides/slide6.xml" Id="Rc79f1d18a15641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d80c17c4304a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3061d7fa14d91" /><Relationship Type="http://schemas.openxmlformats.org/officeDocument/2006/relationships/theme" Target="/ppt/slideMasters/theme/theme1.xml" Id="R043f11ef3aee4c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23061d7fa14d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81d1e3ed949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aed3c49e342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5d96d144f48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284513a5442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3796c375144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6823ee9b041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