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86d945cf3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48d0e0252491e"/>
  </p:sldMasterIdLst>
  <p:sldIdLst>
    <p:sldId xmlns:r="http://schemas.openxmlformats.org/officeDocument/2006/relationships" id="256" r:id="R755368adb4344564"/>
    <p:sldId xmlns:r="http://schemas.openxmlformats.org/officeDocument/2006/relationships" id="257" r:id="Rea8aa399b6ba4861"/>
    <p:sldId xmlns:r="http://schemas.openxmlformats.org/officeDocument/2006/relationships" id="258" r:id="R7e555f8440dd4ca9"/>
    <p:sldId xmlns:r="http://schemas.openxmlformats.org/officeDocument/2006/relationships" id="259" r:id="Re41b5850d3a745a1"/>
    <p:sldId xmlns:r="http://schemas.openxmlformats.org/officeDocument/2006/relationships" id="260" r:id="R7ad01ec75b544fca"/>
    <p:sldId xmlns:r="http://schemas.openxmlformats.org/officeDocument/2006/relationships" id="261" r:id="Re9ea6b84e7d444dd"/>
    <p:sldId xmlns:r="http://schemas.openxmlformats.org/officeDocument/2006/relationships" id="262" r:id="Rfc6262deb9eb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48d0e0252491e" /><Relationship Type="http://schemas.openxmlformats.org/officeDocument/2006/relationships/slide" Target="/ppt/slides/slide1.xml" Id="R755368adb4344564" /><Relationship Type="http://schemas.openxmlformats.org/officeDocument/2006/relationships/slide" Target="/ppt/slides/slide2.xml" Id="Rea8aa399b6ba4861" /><Relationship Type="http://schemas.openxmlformats.org/officeDocument/2006/relationships/slide" Target="/ppt/slides/slide3.xml" Id="R7e555f8440dd4ca9" /><Relationship Type="http://schemas.openxmlformats.org/officeDocument/2006/relationships/slide" Target="/ppt/slides/slide4.xml" Id="Re41b5850d3a745a1" /><Relationship Type="http://schemas.openxmlformats.org/officeDocument/2006/relationships/slide" Target="/ppt/slides/slide5.xml" Id="R7ad01ec75b544fca" /><Relationship Type="http://schemas.openxmlformats.org/officeDocument/2006/relationships/slide" Target="/ppt/slides/slide6.xml" Id="Re9ea6b84e7d444dd" /><Relationship Type="http://schemas.openxmlformats.org/officeDocument/2006/relationships/slide" Target="/ppt/slides/slide7.xml" Id="Rfc6262deb9eb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03f5331af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030eadabd445c" /><Relationship Type="http://schemas.openxmlformats.org/officeDocument/2006/relationships/theme" Target="/ppt/slideMasters/theme/theme1.xml" Id="R146a6250822d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030eadabd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40285906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c38d3f532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6773c4cc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95a77853146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7f8cb3b7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c2f874df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80eb444ed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DOKTOR NATALIA O. ØIEN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 NATALIA O. ØIEN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3 073 399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NATALIA ORLOVA 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998 059 585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DOKTOR NATALIA O. ØIEN AS</a:t>
            </a:r>
          </a:p>
        </p:txBody>
      </p:sp>
    </p:spTree>
  </p:cSld>
  <p:clrMapOvr>
    <a:masterClrMapping xmlns:a="http://schemas.openxmlformats.org/drawingml/2006/main"/>
  </p:clrMapOvr>
</p:sld>
</file>