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f4b57174f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0443b4f2c43ee"/>
  </p:sldMasterIdLst>
  <p:sldIdLst>
    <p:sldId xmlns:r="http://schemas.openxmlformats.org/officeDocument/2006/relationships" id="256" r:id="R61df1138cbe44341"/>
    <p:sldId xmlns:r="http://schemas.openxmlformats.org/officeDocument/2006/relationships" id="257" r:id="Re6d82577bb1140ba"/>
    <p:sldId xmlns:r="http://schemas.openxmlformats.org/officeDocument/2006/relationships" id="258" r:id="Rd25cbf011c734b19"/>
    <p:sldId xmlns:r="http://schemas.openxmlformats.org/officeDocument/2006/relationships" id="259" r:id="Rdd5fa246add04ed7"/>
    <p:sldId xmlns:r="http://schemas.openxmlformats.org/officeDocument/2006/relationships" id="260" r:id="R1c776454ae77434f"/>
    <p:sldId xmlns:r="http://schemas.openxmlformats.org/officeDocument/2006/relationships" id="261" r:id="R7e117ef2569449f0"/>
    <p:sldId xmlns:r="http://schemas.openxmlformats.org/officeDocument/2006/relationships" id="262" r:id="R9fdb775c8f83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0443b4f2c43ee" /><Relationship Type="http://schemas.openxmlformats.org/officeDocument/2006/relationships/slide" Target="/ppt/slides/slide1.xml" Id="R61df1138cbe44341" /><Relationship Type="http://schemas.openxmlformats.org/officeDocument/2006/relationships/slide" Target="/ppt/slides/slide2.xml" Id="Re6d82577bb1140ba" /><Relationship Type="http://schemas.openxmlformats.org/officeDocument/2006/relationships/slide" Target="/ppt/slides/slide3.xml" Id="Rd25cbf011c734b19" /><Relationship Type="http://schemas.openxmlformats.org/officeDocument/2006/relationships/slide" Target="/ppt/slides/slide4.xml" Id="Rdd5fa246add04ed7" /><Relationship Type="http://schemas.openxmlformats.org/officeDocument/2006/relationships/slide" Target="/ppt/slides/slide5.xml" Id="R1c776454ae77434f" /><Relationship Type="http://schemas.openxmlformats.org/officeDocument/2006/relationships/slide" Target="/ppt/slides/slide6.xml" Id="R7e117ef2569449f0" /><Relationship Type="http://schemas.openxmlformats.org/officeDocument/2006/relationships/slide" Target="/ppt/slides/slide7.xml" Id="R9fdb775c8f83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d9f413a643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2a52246648f6" /><Relationship Type="http://schemas.openxmlformats.org/officeDocument/2006/relationships/theme" Target="/ppt/slideMasters/theme/theme1.xml" Id="R570cad741baf4f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52a522466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155d7ded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4d3a592a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9ca486f147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39ecd8fb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b94125074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15ebaa9848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1c19c6b69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INNOVAKAPITAL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INNOVAKAPITAL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12 628 172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42 816 908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42 830 382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Dyre Halses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christian@innovapolar.no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998 049 733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INNOVAKAPITAL AS</a:t>
            </a:r>
          </a:p>
        </p:txBody>
      </p:sp>
    </p:spTree>
  </p:cSld>
  <p:clrMapOvr>
    <a:masterClrMapping xmlns:a="http://schemas.openxmlformats.org/drawingml/2006/main"/>
  </p:clrMapOvr>
</p:sld>
</file>