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e4c984ed3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f76c132414993"/>
  </p:sldMasterIdLst>
  <p:sldIdLst>
    <p:sldId xmlns:r="http://schemas.openxmlformats.org/officeDocument/2006/relationships" id="256" r:id="R15dff8873a0844ca"/>
    <p:sldId xmlns:r="http://schemas.openxmlformats.org/officeDocument/2006/relationships" id="257" r:id="R58f9567764b74f59"/>
    <p:sldId xmlns:r="http://schemas.openxmlformats.org/officeDocument/2006/relationships" id="258" r:id="Rf2d9effc78cb40cc"/>
    <p:sldId xmlns:r="http://schemas.openxmlformats.org/officeDocument/2006/relationships" id="259" r:id="Raf1aee9f3d9f40aa"/>
    <p:sldId xmlns:r="http://schemas.openxmlformats.org/officeDocument/2006/relationships" id="260" r:id="R79ac63fd149c4ef4"/>
    <p:sldId xmlns:r="http://schemas.openxmlformats.org/officeDocument/2006/relationships" id="261" r:id="R4d613a9a3ecc494b"/>
    <p:sldId xmlns:r="http://schemas.openxmlformats.org/officeDocument/2006/relationships" id="262" r:id="Rc5af8dcc9b45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f76c132414993" /><Relationship Type="http://schemas.openxmlformats.org/officeDocument/2006/relationships/slide" Target="/ppt/slides/slide1.xml" Id="R15dff8873a0844ca" /><Relationship Type="http://schemas.openxmlformats.org/officeDocument/2006/relationships/slide" Target="/ppt/slides/slide2.xml" Id="R58f9567764b74f59" /><Relationship Type="http://schemas.openxmlformats.org/officeDocument/2006/relationships/slide" Target="/ppt/slides/slide3.xml" Id="Rf2d9effc78cb40cc" /><Relationship Type="http://schemas.openxmlformats.org/officeDocument/2006/relationships/slide" Target="/ppt/slides/slide4.xml" Id="Raf1aee9f3d9f40aa" /><Relationship Type="http://schemas.openxmlformats.org/officeDocument/2006/relationships/slide" Target="/ppt/slides/slide5.xml" Id="R79ac63fd149c4ef4" /><Relationship Type="http://schemas.openxmlformats.org/officeDocument/2006/relationships/slide" Target="/ppt/slides/slide6.xml" Id="R4d613a9a3ecc494b" /><Relationship Type="http://schemas.openxmlformats.org/officeDocument/2006/relationships/slide" Target="/ppt/slides/slide7.xml" Id="Rc5af8dcc9b45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afc170c15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d72b991b46a7" /><Relationship Type="http://schemas.openxmlformats.org/officeDocument/2006/relationships/theme" Target="/ppt/slideMasters/theme/theme1.xml" Id="R0c33ea52107c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cd72b991b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bf4f1bad0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c2867ed5a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9c463d62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51c51f1ce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af0d04b7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6183c727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d9bcaa1e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NICOLAUS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