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48f2c8c57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2aba01ae24e86"/>
  </p:sldMasterIdLst>
  <p:sldIdLst>
    <p:sldId xmlns:r="http://schemas.openxmlformats.org/officeDocument/2006/relationships" id="256" r:id="Red95eceeb3d74e3c"/>
    <p:sldId xmlns:r="http://schemas.openxmlformats.org/officeDocument/2006/relationships" id="257" r:id="Rb33c4b3f12534dc8"/>
    <p:sldId xmlns:r="http://schemas.openxmlformats.org/officeDocument/2006/relationships" id="258" r:id="R3f4a624c33204768"/>
    <p:sldId xmlns:r="http://schemas.openxmlformats.org/officeDocument/2006/relationships" id="259" r:id="R80cd7a319c7248d7"/>
    <p:sldId xmlns:r="http://schemas.openxmlformats.org/officeDocument/2006/relationships" id="260" r:id="R117a5cc067804606"/>
    <p:sldId xmlns:r="http://schemas.openxmlformats.org/officeDocument/2006/relationships" id="261" r:id="R6310c26941f0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2aba01ae24e86" /><Relationship Type="http://schemas.openxmlformats.org/officeDocument/2006/relationships/slide" Target="/ppt/slides/slide1.xml" Id="Red95eceeb3d74e3c" /><Relationship Type="http://schemas.openxmlformats.org/officeDocument/2006/relationships/slide" Target="/ppt/slides/slide2.xml" Id="Rb33c4b3f12534dc8" /><Relationship Type="http://schemas.openxmlformats.org/officeDocument/2006/relationships/slide" Target="/ppt/slides/slide3.xml" Id="R3f4a624c33204768" /><Relationship Type="http://schemas.openxmlformats.org/officeDocument/2006/relationships/slide" Target="/ppt/slides/slide4.xml" Id="R80cd7a319c7248d7" /><Relationship Type="http://schemas.openxmlformats.org/officeDocument/2006/relationships/slide" Target="/ppt/slides/slide5.xml" Id="R117a5cc067804606" /><Relationship Type="http://schemas.openxmlformats.org/officeDocument/2006/relationships/slide" Target="/ppt/slides/slide6.xml" Id="R6310c26941f0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4bd9f22e445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bba29df34336" /><Relationship Type="http://schemas.openxmlformats.org/officeDocument/2006/relationships/theme" Target="/ppt/slideMasters/theme/theme1.xml" Id="R725584542041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8bba29df3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bbccb1134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ec6181b5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f67656c4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9a0511be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3da831ad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8e7aa41d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Real Estate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