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81308e2d5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14025aaa54c58"/>
  </p:sldMasterIdLst>
  <p:sldIdLst>
    <p:sldId xmlns:r="http://schemas.openxmlformats.org/officeDocument/2006/relationships" id="256" r:id="R94dbd40fd1654fc1"/>
    <p:sldId xmlns:r="http://schemas.openxmlformats.org/officeDocument/2006/relationships" id="257" r:id="Ra3945163aee6450b"/>
    <p:sldId xmlns:r="http://schemas.openxmlformats.org/officeDocument/2006/relationships" id="258" r:id="R652b8fa4fd2743ba"/>
    <p:sldId xmlns:r="http://schemas.openxmlformats.org/officeDocument/2006/relationships" id="259" r:id="Ra4f636194622470c"/>
    <p:sldId xmlns:r="http://schemas.openxmlformats.org/officeDocument/2006/relationships" id="260" r:id="Rc71c0235d0094a99"/>
    <p:sldId xmlns:r="http://schemas.openxmlformats.org/officeDocument/2006/relationships" id="261" r:id="R4c2c33164f87447a"/>
    <p:sldId xmlns:r="http://schemas.openxmlformats.org/officeDocument/2006/relationships" id="262" r:id="R932f09025d36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14025aaa54c58" /><Relationship Type="http://schemas.openxmlformats.org/officeDocument/2006/relationships/slide" Target="/ppt/slides/slide1.xml" Id="R94dbd40fd1654fc1" /><Relationship Type="http://schemas.openxmlformats.org/officeDocument/2006/relationships/slide" Target="/ppt/slides/slide2.xml" Id="Ra3945163aee6450b" /><Relationship Type="http://schemas.openxmlformats.org/officeDocument/2006/relationships/slide" Target="/ppt/slides/slide3.xml" Id="R652b8fa4fd2743ba" /><Relationship Type="http://schemas.openxmlformats.org/officeDocument/2006/relationships/slide" Target="/ppt/slides/slide4.xml" Id="Ra4f636194622470c" /><Relationship Type="http://schemas.openxmlformats.org/officeDocument/2006/relationships/slide" Target="/ppt/slides/slide5.xml" Id="Rc71c0235d0094a99" /><Relationship Type="http://schemas.openxmlformats.org/officeDocument/2006/relationships/slide" Target="/ppt/slides/slide6.xml" Id="R4c2c33164f87447a" /><Relationship Type="http://schemas.openxmlformats.org/officeDocument/2006/relationships/slide" Target="/ppt/slides/slide7.xml" Id="R932f09025d36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d2b43c44a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a132a71e94e14" /><Relationship Type="http://schemas.openxmlformats.org/officeDocument/2006/relationships/theme" Target="/ppt/slideMasters/theme/theme1.xml" Id="Ra19858e28432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a132a71e9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8d22a6b0b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78b70348a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baec3d13e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fa6a9a81c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9a3e4b00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caba6e4646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217c70f88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INVEST AS ble etablert [år] og holder til i Hjelset.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10 640 716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21 285 856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INVEST AS  –  11,6 %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6450 Hjelset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