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d64c654ff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03c6a5eb64b63"/>
  </p:sldMasterIdLst>
  <p:sldIdLst>
    <p:sldId xmlns:r="http://schemas.openxmlformats.org/officeDocument/2006/relationships" id="256" r:id="R4313f3e22a5d4d79"/>
    <p:sldId xmlns:r="http://schemas.openxmlformats.org/officeDocument/2006/relationships" id="257" r:id="Rcea11330b08546c3"/>
    <p:sldId xmlns:r="http://schemas.openxmlformats.org/officeDocument/2006/relationships" id="258" r:id="Rf93f78bea0274963"/>
    <p:sldId xmlns:r="http://schemas.openxmlformats.org/officeDocument/2006/relationships" id="259" r:id="R2242ec19ef564125"/>
    <p:sldId xmlns:r="http://schemas.openxmlformats.org/officeDocument/2006/relationships" id="260" r:id="Rc4b9e25645134d9e"/>
    <p:sldId xmlns:r="http://schemas.openxmlformats.org/officeDocument/2006/relationships" id="261" r:id="Re289cc6648eb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03c6a5eb64b63" /><Relationship Type="http://schemas.openxmlformats.org/officeDocument/2006/relationships/slide" Target="/ppt/slides/slide1.xml" Id="R4313f3e22a5d4d79" /><Relationship Type="http://schemas.openxmlformats.org/officeDocument/2006/relationships/slide" Target="/ppt/slides/slide2.xml" Id="Rcea11330b08546c3" /><Relationship Type="http://schemas.openxmlformats.org/officeDocument/2006/relationships/slide" Target="/ppt/slides/slide3.xml" Id="Rf93f78bea0274963" /><Relationship Type="http://schemas.openxmlformats.org/officeDocument/2006/relationships/slide" Target="/ppt/slides/slide4.xml" Id="R2242ec19ef564125" /><Relationship Type="http://schemas.openxmlformats.org/officeDocument/2006/relationships/slide" Target="/ppt/slides/slide5.xml" Id="Rc4b9e25645134d9e" /><Relationship Type="http://schemas.openxmlformats.org/officeDocument/2006/relationships/slide" Target="/ppt/slides/slide6.xml" Id="Re289cc6648eb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54db21d10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0c5192bd4b5b" /><Relationship Type="http://schemas.openxmlformats.org/officeDocument/2006/relationships/theme" Target="/ppt/slideMasters/theme/theme1.xml" Id="R82da9e21f74f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00c5192bd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29033393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05b812517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79d7a454e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3e5f16b1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5cae1c2e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7a38d512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