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6f48373dcd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e32eee5ce49d8"/>
  </p:sldMasterIdLst>
  <p:sldIdLst>
    <p:sldId xmlns:r="http://schemas.openxmlformats.org/officeDocument/2006/relationships" id="256" r:id="R49719eee7ae2436e"/>
    <p:sldId xmlns:r="http://schemas.openxmlformats.org/officeDocument/2006/relationships" id="257" r:id="R7c0e7bf6ab43419d"/>
    <p:sldId xmlns:r="http://schemas.openxmlformats.org/officeDocument/2006/relationships" id="258" r:id="Rd2e21aa06b3f4ae4"/>
    <p:sldId xmlns:r="http://schemas.openxmlformats.org/officeDocument/2006/relationships" id="259" r:id="R8dc38360c2f24ece"/>
    <p:sldId xmlns:r="http://schemas.openxmlformats.org/officeDocument/2006/relationships" id="260" r:id="R99531cd8c6f549b5"/>
    <p:sldId xmlns:r="http://schemas.openxmlformats.org/officeDocument/2006/relationships" id="261" r:id="Re9059779f892460c"/>
    <p:sldId xmlns:r="http://schemas.openxmlformats.org/officeDocument/2006/relationships" id="262" r:id="Rf635f643844c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e32eee5ce49d8" /><Relationship Type="http://schemas.openxmlformats.org/officeDocument/2006/relationships/slide" Target="/ppt/slides/slide1.xml" Id="R49719eee7ae2436e" /><Relationship Type="http://schemas.openxmlformats.org/officeDocument/2006/relationships/slide" Target="/ppt/slides/slide2.xml" Id="R7c0e7bf6ab43419d" /><Relationship Type="http://schemas.openxmlformats.org/officeDocument/2006/relationships/slide" Target="/ppt/slides/slide3.xml" Id="Rd2e21aa06b3f4ae4" /><Relationship Type="http://schemas.openxmlformats.org/officeDocument/2006/relationships/slide" Target="/ppt/slides/slide4.xml" Id="R8dc38360c2f24ece" /><Relationship Type="http://schemas.openxmlformats.org/officeDocument/2006/relationships/slide" Target="/ppt/slides/slide5.xml" Id="R99531cd8c6f549b5" /><Relationship Type="http://schemas.openxmlformats.org/officeDocument/2006/relationships/slide" Target="/ppt/slides/slide6.xml" Id="Re9059779f892460c" /><Relationship Type="http://schemas.openxmlformats.org/officeDocument/2006/relationships/slide" Target="/ppt/slides/slide7.xml" Id="Rf635f643844c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3daf8bd69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88d1f7a254274" /><Relationship Type="http://schemas.openxmlformats.org/officeDocument/2006/relationships/theme" Target="/ppt/slideMasters/theme/theme1.xml" Id="R168e3858e470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88d1f7a25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304e4467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6ceeb7e32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b47e5e363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21bf2fbc641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b2527362847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e4a6d710b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e2bb58255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ROSENLUNDEN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9 696 656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48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tryge.ardahl@sf-nett.no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