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a5ab53910048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18334c3f7144ac"/>
  </p:sldMasterIdLst>
  <p:sldIdLst>
    <p:sldId xmlns:r="http://schemas.openxmlformats.org/officeDocument/2006/relationships" id="256" r:id="Re8cfa57f356e4724"/>
    <p:sldId xmlns:r="http://schemas.openxmlformats.org/officeDocument/2006/relationships" id="257" r:id="Ra37ce1a6b1c94fac"/>
    <p:sldId xmlns:r="http://schemas.openxmlformats.org/officeDocument/2006/relationships" id="258" r:id="R13ddffcaccb74bca"/>
    <p:sldId xmlns:r="http://schemas.openxmlformats.org/officeDocument/2006/relationships" id="259" r:id="Rd54f99f6aa624279"/>
    <p:sldId xmlns:r="http://schemas.openxmlformats.org/officeDocument/2006/relationships" id="260" r:id="R6e5444a232b24d09"/>
    <p:sldId xmlns:r="http://schemas.openxmlformats.org/officeDocument/2006/relationships" id="261" r:id="Rf6eb94d5d6e64f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8334c3f7144ac" /><Relationship Type="http://schemas.openxmlformats.org/officeDocument/2006/relationships/slide" Target="/ppt/slides/slide1.xml" Id="Re8cfa57f356e4724" /><Relationship Type="http://schemas.openxmlformats.org/officeDocument/2006/relationships/slide" Target="/ppt/slides/slide2.xml" Id="Ra37ce1a6b1c94fac" /><Relationship Type="http://schemas.openxmlformats.org/officeDocument/2006/relationships/slide" Target="/ppt/slides/slide3.xml" Id="R13ddffcaccb74bca" /><Relationship Type="http://schemas.openxmlformats.org/officeDocument/2006/relationships/slide" Target="/ppt/slides/slide4.xml" Id="Rd54f99f6aa624279" /><Relationship Type="http://schemas.openxmlformats.org/officeDocument/2006/relationships/slide" Target="/ppt/slides/slide5.xml" Id="R6e5444a232b24d09" /><Relationship Type="http://schemas.openxmlformats.org/officeDocument/2006/relationships/slide" Target="/ppt/slides/slide6.xml" Id="Rf6eb94d5d6e64f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13428562543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2560421af4270" /><Relationship Type="http://schemas.openxmlformats.org/officeDocument/2006/relationships/theme" Target="/ppt/slideMasters/theme/theme1.xml" Id="R6edad0dc436d45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22560421af42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e3ea3334543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58a3cb5494b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9fb449ebe4c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bd1d3dbc442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c018a4a7445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b307191764f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ROSENLUNDEN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48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tryge.ardahl@sf-nett.no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997 980 409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