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e51bf31ab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52d903a7345ab"/>
  </p:sldMasterIdLst>
  <p:sldIdLst>
    <p:sldId xmlns:r="http://schemas.openxmlformats.org/officeDocument/2006/relationships" id="256" r:id="R827e160fce5142a6"/>
    <p:sldId xmlns:r="http://schemas.openxmlformats.org/officeDocument/2006/relationships" id="257" r:id="Re81c2af4905242c5"/>
    <p:sldId xmlns:r="http://schemas.openxmlformats.org/officeDocument/2006/relationships" id="258" r:id="R1d08a3547d0d4ca6"/>
    <p:sldId xmlns:r="http://schemas.openxmlformats.org/officeDocument/2006/relationships" id="259" r:id="Rc3afbc65fede4a50"/>
    <p:sldId xmlns:r="http://schemas.openxmlformats.org/officeDocument/2006/relationships" id="260" r:id="Rdbe46b572f8a4f35"/>
    <p:sldId xmlns:r="http://schemas.openxmlformats.org/officeDocument/2006/relationships" id="261" r:id="Rf9894c549d9b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52d903a7345ab" /><Relationship Type="http://schemas.openxmlformats.org/officeDocument/2006/relationships/slide" Target="/ppt/slides/slide1.xml" Id="R827e160fce5142a6" /><Relationship Type="http://schemas.openxmlformats.org/officeDocument/2006/relationships/slide" Target="/ppt/slides/slide2.xml" Id="Re81c2af4905242c5" /><Relationship Type="http://schemas.openxmlformats.org/officeDocument/2006/relationships/slide" Target="/ppt/slides/slide3.xml" Id="R1d08a3547d0d4ca6" /><Relationship Type="http://schemas.openxmlformats.org/officeDocument/2006/relationships/slide" Target="/ppt/slides/slide4.xml" Id="Rc3afbc65fede4a50" /><Relationship Type="http://schemas.openxmlformats.org/officeDocument/2006/relationships/slide" Target="/ppt/slides/slide5.xml" Id="Rdbe46b572f8a4f35" /><Relationship Type="http://schemas.openxmlformats.org/officeDocument/2006/relationships/slide" Target="/ppt/slides/slide6.xml" Id="Rf9894c549d9b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8778eee1b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c20c5cf74c33" /><Relationship Type="http://schemas.openxmlformats.org/officeDocument/2006/relationships/theme" Target="/ppt/slideMasters/theme/theme1.xml" Id="R878d6c1100bc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4c20c5cf7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e67c65dec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ab6f9c60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7677177c6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ef89e3a7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f88b9fdf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b22cc8f6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