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87be136f9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f1898b80040dc"/>
  </p:sldMasterIdLst>
  <p:sldIdLst>
    <p:sldId xmlns:r="http://schemas.openxmlformats.org/officeDocument/2006/relationships" id="256" r:id="R0029063fd3c943a7"/>
    <p:sldId xmlns:r="http://schemas.openxmlformats.org/officeDocument/2006/relationships" id="257" r:id="Rda51c3f338b148c0"/>
    <p:sldId xmlns:r="http://schemas.openxmlformats.org/officeDocument/2006/relationships" id="258" r:id="Re2a627ed3bbd4a2e"/>
    <p:sldId xmlns:r="http://schemas.openxmlformats.org/officeDocument/2006/relationships" id="259" r:id="R21e5dbd40e604a5a"/>
    <p:sldId xmlns:r="http://schemas.openxmlformats.org/officeDocument/2006/relationships" id="260" r:id="R814643ae4d914bcd"/>
    <p:sldId xmlns:r="http://schemas.openxmlformats.org/officeDocument/2006/relationships" id="261" r:id="R76b232df2b0247df"/>
    <p:sldId xmlns:r="http://schemas.openxmlformats.org/officeDocument/2006/relationships" id="262" r:id="R924ba558feed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f1898b80040dc" /><Relationship Type="http://schemas.openxmlformats.org/officeDocument/2006/relationships/slide" Target="/ppt/slides/slide1.xml" Id="R0029063fd3c943a7" /><Relationship Type="http://schemas.openxmlformats.org/officeDocument/2006/relationships/slide" Target="/ppt/slides/slide2.xml" Id="Rda51c3f338b148c0" /><Relationship Type="http://schemas.openxmlformats.org/officeDocument/2006/relationships/slide" Target="/ppt/slides/slide3.xml" Id="Re2a627ed3bbd4a2e" /><Relationship Type="http://schemas.openxmlformats.org/officeDocument/2006/relationships/slide" Target="/ppt/slides/slide4.xml" Id="R21e5dbd40e604a5a" /><Relationship Type="http://schemas.openxmlformats.org/officeDocument/2006/relationships/slide" Target="/ppt/slides/slide5.xml" Id="R814643ae4d914bcd" /><Relationship Type="http://schemas.openxmlformats.org/officeDocument/2006/relationships/slide" Target="/ppt/slides/slide6.xml" Id="R76b232df2b0247df" /><Relationship Type="http://schemas.openxmlformats.org/officeDocument/2006/relationships/slide" Target="/ppt/slides/slide7.xml" Id="R924ba558feed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f29f8195b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94f7988354524" /><Relationship Type="http://schemas.openxmlformats.org/officeDocument/2006/relationships/theme" Target="/ppt/slideMasters/theme/theme1.xml" Id="R417130f6edb0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594f798835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0ed81e01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e187e528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ef64386c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8f3d2dfd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ebdbe4d55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966bd575d4d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47fd3177a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HANSEN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