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6fa24ba7a74b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a3b40677564e18"/>
  </p:sldMasterIdLst>
  <p:sldIdLst>
    <p:sldId xmlns:r="http://schemas.openxmlformats.org/officeDocument/2006/relationships" id="256" r:id="R7ac4857e3d3a40cf"/>
    <p:sldId xmlns:r="http://schemas.openxmlformats.org/officeDocument/2006/relationships" id="257" r:id="R9b9ba0ceb704405d"/>
    <p:sldId xmlns:r="http://schemas.openxmlformats.org/officeDocument/2006/relationships" id="258" r:id="R66ec420d205042c0"/>
    <p:sldId xmlns:r="http://schemas.openxmlformats.org/officeDocument/2006/relationships" id="259" r:id="R222125c64b2b4544"/>
    <p:sldId xmlns:r="http://schemas.openxmlformats.org/officeDocument/2006/relationships" id="260" r:id="Ra8dc1d8e10984bf3"/>
    <p:sldId xmlns:r="http://schemas.openxmlformats.org/officeDocument/2006/relationships" id="261" r:id="R789c5ca8a4e841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a3b40677564e18" /><Relationship Type="http://schemas.openxmlformats.org/officeDocument/2006/relationships/slide" Target="/ppt/slides/slide1.xml" Id="R7ac4857e3d3a40cf" /><Relationship Type="http://schemas.openxmlformats.org/officeDocument/2006/relationships/slide" Target="/ppt/slides/slide2.xml" Id="R9b9ba0ceb704405d" /><Relationship Type="http://schemas.openxmlformats.org/officeDocument/2006/relationships/slide" Target="/ppt/slides/slide3.xml" Id="R66ec420d205042c0" /><Relationship Type="http://schemas.openxmlformats.org/officeDocument/2006/relationships/slide" Target="/ppt/slides/slide4.xml" Id="R222125c64b2b4544" /><Relationship Type="http://schemas.openxmlformats.org/officeDocument/2006/relationships/slide" Target="/ppt/slides/slide5.xml" Id="Ra8dc1d8e10984bf3" /><Relationship Type="http://schemas.openxmlformats.org/officeDocument/2006/relationships/slide" Target="/ppt/slides/slide6.xml" Id="R789c5ca8a4e841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ebddf0e94b4e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dc42b882e04501" /><Relationship Type="http://schemas.openxmlformats.org/officeDocument/2006/relationships/theme" Target="/ppt/slideMasters/theme/theme1.xml" Id="R343e6a8e892949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dc42b882e045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d8e28a0a6d4a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845deba3b946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f8fd63a874f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d7d728898147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d366ed402844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765bf7104f40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HENNING HANSEN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HENNING HANSEN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HENNING HANSEN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HENNING HANSEN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HENNING HANSEN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HENNING HANSEN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Venneslavegen 132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4708 Vennesla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hhhregn@online.no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997 871 014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HENNING HANSEN REGNSKAP AS</a:t>
            </a:r>
          </a:p>
        </p:txBody>
      </p:sp>
    </p:spTree>
  </p:cSld>
  <p:clrMapOvr>
    <a:masterClrMapping xmlns:a="http://schemas.openxmlformats.org/drawingml/2006/main"/>
  </p:clrMapOvr>
</p:sld>
</file>