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47298689647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8ad435e444d63"/>
  </p:sldMasterIdLst>
  <p:sldIdLst>
    <p:sldId xmlns:r="http://schemas.openxmlformats.org/officeDocument/2006/relationships" id="256" r:id="R2e24897b3aaa4b93"/>
    <p:sldId xmlns:r="http://schemas.openxmlformats.org/officeDocument/2006/relationships" id="257" r:id="R62f642e914e647ab"/>
    <p:sldId xmlns:r="http://schemas.openxmlformats.org/officeDocument/2006/relationships" id="258" r:id="R4d82208c7b8b44ba"/>
    <p:sldId xmlns:r="http://schemas.openxmlformats.org/officeDocument/2006/relationships" id="259" r:id="R9e4c0418f5454d8c"/>
    <p:sldId xmlns:r="http://schemas.openxmlformats.org/officeDocument/2006/relationships" id="260" r:id="R1dac7791b01c43bc"/>
    <p:sldId xmlns:r="http://schemas.openxmlformats.org/officeDocument/2006/relationships" id="261" r:id="R0e067db2539d48ee"/>
    <p:sldId xmlns:r="http://schemas.openxmlformats.org/officeDocument/2006/relationships" id="262" r:id="R176c28fb9ae2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8ad435e444d63" /><Relationship Type="http://schemas.openxmlformats.org/officeDocument/2006/relationships/slide" Target="/ppt/slides/slide1.xml" Id="R2e24897b3aaa4b93" /><Relationship Type="http://schemas.openxmlformats.org/officeDocument/2006/relationships/slide" Target="/ppt/slides/slide2.xml" Id="R62f642e914e647ab" /><Relationship Type="http://schemas.openxmlformats.org/officeDocument/2006/relationships/slide" Target="/ppt/slides/slide3.xml" Id="R4d82208c7b8b44ba" /><Relationship Type="http://schemas.openxmlformats.org/officeDocument/2006/relationships/slide" Target="/ppt/slides/slide4.xml" Id="R9e4c0418f5454d8c" /><Relationship Type="http://schemas.openxmlformats.org/officeDocument/2006/relationships/slide" Target="/ppt/slides/slide5.xml" Id="R1dac7791b01c43bc" /><Relationship Type="http://schemas.openxmlformats.org/officeDocument/2006/relationships/slide" Target="/ppt/slides/slide6.xml" Id="R0e067db2539d48ee" /><Relationship Type="http://schemas.openxmlformats.org/officeDocument/2006/relationships/slide" Target="/ppt/slides/slide7.xml" Id="R176c28fb9ae2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d0c11d2fa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98b3019044b5" /><Relationship Type="http://schemas.openxmlformats.org/officeDocument/2006/relationships/theme" Target="/ppt/slideMasters/theme/theme1.xml" Id="R02f00647e3b0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098b30190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d847f15e8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a90900617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604426428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7ef9cc412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befe9cf37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3f2d09564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b70708f5e4f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HOLTEBEKK KJELL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B. Holtebekk, Hesnesveien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