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d1429ae56147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6a876257b64bf4"/>
  </p:sldMasterIdLst>
  <p:sldIdLst>
    <p:sldId xmlns:r="http://schemas.openxmlformats.org/officeDocument/2006/relationships" id="256" r:id="R14e7859710534c83"/>
    <p:sldId xmlns:r="http://schemas.openxmlformats.org/officeDocument/2006/relationships" id="257" r:id="R35940d87598f47a9"/>
    <p:sldId xmlns:r="http://schemas.openxmlformats.org/officeDocument/2006/relationships" id="258" r:id="Ree74199f248e46f8"/>
    <p:sldId xmlns:r="http://schemas.openxmlformats.org/officeDocument/2006/relationships" id="259" r:id="R132965d34012485d"/>
    <p:sldId xmlns:r="http://schemas.openxmlformats.org/officeDocument/2006/relationships" id="260" r:id="Rd4895660b7124e9b"/>
    <p:sldId xmlns:r="http://schemas.openxmlformats.org/officeDocument/2006/relationships" id="261" r:id="Rf1812efb024144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a876257b64bf4" /><Relationship Type="http://schemas.openxmlformats.org/officeDocument/2006/relationships/slide" Target="/ppt/slides/slide1.xml" Id="R14e7859710534c83" /><Relationship Type="http://schemas.openxmlformats.org/officeDocument/2006/relationships/slide" Target="/ppt/slides/slide2.xml" Id="R35940d87598f47a9" /><Relationship Type="http://schemas.openxmlformats.org/officeDocument/2006/relationships/slide" Target="/ppt/slides/slide3.xml" Id="Ree74199f248e46f8" /><Relationship Type="http://schemas.openxmlformats.org/officeDocument/2006/relationships/slide" Target="/ppt/slides/slide4.xml" Id="R132965d34012485d" /><Relationship Type="http://schemas.openxmlformats.org/officeDocument/2006/relationships/slide" Target="/ppt/slides/slide5.xml" Id="Rd4895660b7124e9b" /><Relationship Type="http://schemas.openxmlformats.org/officeDocument/2006/relationships/slide" Target="/ppt/slides/slide6.xml" Id="Rf1812efb024144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bbd8733ce447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c52930794411f" /><Relationship Type="http://schemas.openxmlformats.org/officeDocument/2006/relationships/theme" Target="/ppt/slideMasters/theme/theme1.xml" Id="R090df67eb05546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2c5293079441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a48f07def45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4ae99dd1741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6a7d87bc3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fb1d9606447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7ca8f043b41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fcee965564b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KONVALL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B. Holtebekk, Hesnesveien 282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4885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997 864 867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KONVALL AS</a:t>
            </a:r>
          </a:p>
        </p:txBody>
      </p:sp>
    </p:spTree>
  </p:cSld>
  <p:clrMapOvr>
    <a:masterClrMapping xmlns:a="http://schemas.openxmlformats.org/drawingml/2006/main"/>
  </p:clrMapOvr>
</p:sld>
</file>