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a8969fc48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9f60559424a1b"/>
  </p:sldMasterIdLst>
  <p:sldIdLst>
    <p:sldId xmlns:r="http://schemas.openxmlformats.org/officeDocument/2006/relationships" id="256" r:id="Rf9a2d47953274838"/>
    <p:sldId xmlns:r="http://schemas.openxmlformats.org/officeDocument/2006/relationships" id="257" r:id="Rf91eff0006c849a7"/>
    <p:sldId xmlns:r="http://schemas.openxmlformats.org/officeDocument/2006/relationships" id="258" r:id="Rf529eaffee1a4555"/>
    <p:sldId xmlns:r="http://schemas.openxmlformats.org/officeDocument/2006/relationships" id="259" r:id="R14d5ceaf9cdd4d92"/>
    <p:sldId xmlns:r="http://schemas.openxmlformats.org/officeDocument/2006/relationships" id="260" r:id="R5d1d441c11c244a5"/>
    <p:sldId xmlns:r="http://schemas.openxmlformats.org/officeDocument/2006/relationships" id="261" r:id="R64b3ad1ddbf542e7"/>
    <p:sldId xmlns:r="http://schemas.openxmlformats.org/officeDocument/2006/relationships" id="262" r:id="R72ffc1c6ec62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9f60559424a1b" /><Relationship Type="http://schemas.openxmlformats.org/officeDocument/2006/relationships/slide" Target="/ppt/slides/slide1.xml" Id="Rf9a2d47953274838" /><Relationship Type="http://schemas.openxmlformats.org/officeDocument/2006/relationships/slide" Target="/ppt/slides/slide2.xml" Id="Rf91eff0006c849a7" /><Relationship Type="http://schemas.openxmlformats.org/officeDocument/2006/relationships/slide" Target="/ppt/slides/slide3.xml" Id="Rf529eaffee1a4555" /><Relationship Type="http://schemas.openxmlformats.org/officeDocument/2006/relationships/slide" Target="/ppt/slides/slide4.xml" Id="R14d5ceaf9cdd4d92" /><Relationship Type="http://schemas.openxmlformats.org/officeDocument/2006/relationships/slide" Target="/ppt/slides/slide5.xml" Id="R5d1d441c11c244a5" /><Relationship Type="http://schemas.openxmlformats.org/officeDocument/2006/relationships/slide" Target="/ppt/slides/slide6.xml" Id="R64b3ad1ddbf542e7" /><Relationship Type="http://schemas.openxmlformats.org/officeDocument/2006/relationships/slide" Target="/ppt/slides/slide7.xml" Id="R72ffc1c6ec62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4c3624335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24a3119de42b0" /><Relationship Type="http://schemas.openxmlformats.org/officeDocument/2006/relationships/theme" Target="/ppt/slideMasters/theme/theme1.xml" Id="R1d1b5001c8b9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24a3119de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a8dffc17d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afb800d0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a9b36a46c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ee2b6b9e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3b9c771f0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e7ce7581b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2a3dd5e43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VUKU OG OMEGN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VUKU OG OMEGN REGNSKAP AS ble etablert [år] og holder til i Vuku.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1 732 193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GUDRUN KARLGÅRD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OLAV KARLGÅRD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KULSTAD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Karlgardsvegen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00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bernt.olav.karlgaard@vekstra.no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VUKU OG OMEGN REGNSKAP AS</a:t>
            </a:r>
          </a:p>
        </p:txBody>
      </p:sp>
    </p:spTree>
  </p:cSld>
  <p:clrMapOvr>
    <a:masterClrMapping xmlns:a="http://schemas.openxmlformats.org/drawingml/2006/main"/>
  </p:clrMapOvr>
</p:sld>
</file>