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c5d124a31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cacaab24a4828"/>
  </p:sldMasterIdLst>
  <p:sldIdLst>
    <p:sldId xmlns:r="http://schemas.openxmlformats.org/officeDocument/2006/relationships" id="256" r:id="Rbfb9e43fc9624d63"/>
    <p:sldId xmlns:r="http://schemas.openxmlformats.org/officeDocument/2006/relationships" id="257" r:id="R8cbfd05bf9554b22"/>
    <p:sldId xmlns:r="http://schemas.openxmlformats.org/officeDocument/2006/relationships" id="258" r:id="Rc4065623b95c42f2"/>
    <p:sldId xmlns:r="http://schemas.openxmlformats.org/officeDocument/2006/relationships" id="259" r:id="Rf4fc143d271d4c7f"/>
    <p:sldId xmlns:r="http://schemas.openxmlformats.org/officeDocument/2006/relationships" id="260" r:id="Rc02c1c61feb842e7"/>
    <p:sldId xmlns:r="http://schemas.openxmlformats.org/officeDocument/2006/relationships" id="261" r:id="R5b2658c631c2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cacaab24a4828" /><Relationship Type="http://schemas.openxmlformats.org/officeDocument/2006/relationships/slide" Target="/ppt/slides/slide1.xml" Id="Rbfb9e43fc9624d63" /><Relationship Type="http://schemas.openxmlformats.org/officeDocument/2006/relationships/slide" Target="/ppt/slides/slide2.xml" Id="R8cbfd05bf9554b22" /><Relationship Type="http://schemas.openxmlformats.org/officeDocument/2006/relationships/slide" Target="/ppt/slides/slide3.xml" Id="Rc4065623b95c42f2" /><Relationship Type="http://schemas.openxmlformats.org/officeDocument/2006/relationships/slide" Target="/ppt/slides/slide4.xml" Id="Rf4fc143d271d4c7f" /><Relationship Type="http://schemas.openxmlformats.org/officeDocument/2006/relationships/slide" Target="/ppt/slides/slide5.xml" Id="Rc02c1c61feb842e7" /><Relationship Type="http://schemas.openxmlformats.org/officeDocument/2006/relationships/slide" Target="/ppt/slides/slide6.xml" Id="R5b2658c631c2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624c34f00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56405fff46d8" /><Relationship Type="http://schemas.openxmlformats.org/officeDocument/2006/relationships/theme" Target="/ppt/slideMasters/theme/theme1.xml" Id="R2c8c3a1767a2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e56405fff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9b295349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9a2cea21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7609a34e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0d991265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2cb3bbe07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56e4cde5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