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0612a90f8d46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f4599a876348cd"/>
  </p:sldMasterIdLst>
  <p:sldIdLst>
    <p:sldId xmlns:r="http://schemas.openxmlformats.org/officeDocument/2006/relationships" id="256" r:id="R57897737abe94390"/>
    <p:sldId xmlns:r="http://schemas.openxmlformats.org/officeDocument/2006/relationships" id="257" r:id="R9994e6f0ffd9424d"/>
    <p:sldId xmlns:r="http://schemas.openxmlformats.org/officeDocument/2006/relationships" id="258" r:id="Re37a2683e3d7479c"/>
    <p:sldId xmlns:r="http://schemas.openxmlformats.org/officeDocument/2006/relationships" id="259" r:id="R9042a0966cbc480f"/>
    <p:sldId xmlns:r="http://schemas.openxmlformats.org/officeDocument/2006/relationships" id="260" r:id="Rd549ba615cf04bc4"/>
    <p:sldId xmlns:r="http://schemas.openxmlformats.org/officeDocument/2006/relationships" id="261" r:id="R6552739ce2f94a0c"/>
    <p:sldId xmlns:r="http://schemas.openxmlformats.org/officeDocument/2006/relationships" id="262" r:id="R8a95b4648ed04a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f4599a876348cd" /><Relationship Type="http://schemas.openxmlformats.org/officeDocument/2006/relationships/slide" Target="/ppt/slides/slide1.xml" Id="R57897737abe94390" /><Relationship Type="http://schemas.openxmlformats.org/officeDocument/2006/relationships/slide" Target="/ppt/slides/slide2.xml" Id="R9994e6f0ffd9424d" /><Relationship Type="http://schemas.openxmlformats.org/officeDocument/2006/relationships/slide" Target="/ppt/slides/slide3.xml" Id="Re37a2683e3d7479c" /><Relationship Type="http://schemas.openxmlformats.org/officeDocument/2006/relationships/slide" Target="/ppt/slides/slide4.xml" Id="R9042a0966cbc480f" /><Relationship Type="http://schemas.openxmlformats.org/officeDocument/2006/relationships/slide" Target="/ppt/slides/slide5.xml" Id="Rd549ba615cf04bc4" /><Relationship Type="http://schemas.openxmlformats.org/officeDocument/2006/relationships/slide" Target="/ppt/slides/slide6.xml" Id="R6552739ce2f94a0c" /><Relationship Type="http://schemas.openxmlformats.org/officeDocument/2006/relationships/slide" Target="/ppt/slides/slide7.xml" Id="R8a95b4648ed04a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d714b76234f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983fb149a4d76" /><Relationship Type="http://schemas.openxmlformats.org/officeDocument/2006/relationships/theme" Target="/ppt/slideMasters/theme/theme1.xml" Id="R983fcd1748304d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6983fb149a4d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6b0afc7f442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e88bbc45e41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c8a9948ab47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0ec96b54542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90e4130924f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cf814eab747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fc85e733a47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SENIMA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264 198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3 528 858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20 932 476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 STEIN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Damkroken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stein.egil.valderhaug@orkla.no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997 834 984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