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8113888dce42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052f0d9ac94a5f"/>
  </p:sldMasterIdLst>
  <p:sldIdLst>
    <p:sldId xmlns:r="http://schemas.openxmlformats.org/officeDocument/2006/relationships" id="256" r:id="R21f58f371e3140e2"/>
    <p:sldId xmlns:r="http://schemas.openxmlformats.org/officeDocument/2006/relationships" id="257" r:id="R485487a96cda4023"/>
    <p:sldId xmlns:r="http://schemas.openxmlformats.org/officeDocument/2006/relationships" id="258" r:id="R9e2c8b0779ce4d26"/>
    <p:sldId xmlns:r="http://schemas.openxmlformats.org/officeDocument/2006/relationships" id="259" r:id="Rc0a24fa2d9594abd"/>
    <p:sldId xmlns:r="http://schemas.openxmlformats.org/officeDocument/2006/relationships" id="260" r:id="Re61d1334b89e48bd"/>
    <p:sldId xmlns:r="http://schemas.openxmlformats.org/officeDocument/2006/relationships" id="261" r:id="R711a7611d06c4d25"/>
    <p:sldId xmlns:r="http://schemas.openxmlformats.org/officeDocument/2006/relationships" id="262" r:id="R2720f59d8ebc4c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052f0d9ac94a5f" /><Relationship Type="http://schemas.openxmlformats.org/officeDocument/2006/relationships/slide" Target="/ppt/slides/slide1.xml" Id="R21f58f371e3140e2" /><Relationship Type="http://schemas.openxmlformats.org/officeDocument/2006/relationships/slide" Target="/ppt/slides/slide2.xml" Id="R485487a96cda4023" /><Relationship Type="http://schemas.openxmlformats.org/officeDocument/2006/relationships/slide" Target="/ppt/slides/slide3.xml" Id="R9e2c8b0779ce4d26" /><Relationship Type="http://schemas.openxmlformats.org/officeDocument/2006/relationships/slide" Target="/ppt/slides/slide4.xml" Id="Rc0a24fa2d9594abd" /><Relationship Type="http://schemas.openxmlformats.org/officeDocument/2006/relationships/slide" Target="/ppt/slides/slide5.xml" Id="Re61d1334b89e48bd" /><Relationship Type="http://schemas.openxmlformats.org/officeDocument/2006/relationships/slide" Target="/ppt/slides/slide6.xml" Id="R711a7611d06c4d25" /><Relationship Type="http://schemas.openxmlformats.org/officeDocument/2006/relationships/slide" Target="/ppt/slides/slide7.xml" Id="R2720f59d8ebc4c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76cf5874d14d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ba11568ec43e5" /><Relationship Type="http://schemas.openxmlformats.org/officeDocument/2006/relationships/theme" Target="/ppt/slideMasters/theme/theme1.xml" Id="R8b56958e33644a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7ba11568ec43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be5852e664f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e43bf1dca4f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3ff6b855148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383af9df041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88e97d0ac4c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0b35bf0ef48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5582058b04b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HAUGOM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HAUGOM INVEST AS ble etablert [år] og holder til i Ottestad.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275 487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2 335 404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2 653 590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HAUGOM SVEIN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Holmlundvegen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2312 Ottestad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997 799 488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HAUGOM INVEST AS</a:t>
            </a:r>
          </a:p>
        </p:txBody>
      </p:sp>
    </p:spTree>
  </p:cSld>
  <p:clrMapOvr>
    <a:masterClrMapping xmlns:a="http://schemas.openxmlformats.org/drawingml/2006/main"/>
  </p:clrMapOvr>
</p:sld>
</file>