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0b32670a3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61b5c7dbd47e3"/>
  </p:sldMasterIdLst>
  <p:sldIdLst>
    <p:sldId xmlns:r="http://schemas.openxmlformats.org/officeDocument/2006/relationships" id="256" r:id="R9435920c48d349e0"/>
    <p:sldId xmlns:r="http://schemas.openxmlformats.org/officeDocument/2006/relationships" id="257" r:id="R7138ad89a8294136"/>
    <p:sldId xmlns:r="http://schemas.openxmlformats.org/officeDocument/2006/relationships" id="258" r:id="R7735e57013b14e14"/>
    <p:sldId xmlns:r="http://schemas.openxmlformats.org/officeDocument/2006/relationships" id="259" r:id="R65faa4caa22e426a"/>
    <p:sldId xmlns:r="http://schemas.openxmlformats.org/officeDocument/2006/relationships" id="260" r:id="Raf8bf738c1c046d8"/>
    <p:sldId xmlns:r="http://schemas.openxmlformats.org/officeDocument/2006/relationships" id="261" r:id="R62e6813eff034451"/>
    <p:sldId xmlns:r="http://schemas.openxmlformats.org/officeDocument/2006/relationships" id="262" r:id="R62201991d703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61b5c7dbd47e3" /><Relationship Type="http://schemas.openxmlformats.org/officeDocument/2006/relationships/slide" Target="/ppt/slides/slide1.xml" Id="R9435920c48d349e0" /><Relationship Type="http://schemas.openxmlformats.org/officeDocument/2006/relationships/slide" Target="/ppt/slides/slide2.xml" Id="R7138ad89a8294136" /><Relationship Type="http://schemas.openxmlformats.org/officeDocument/2006/relationships/slide" Target="/ppt/slides/slide3.xml" Id="R7735e57013b14e14" /><Relationship Type="http://schemas.openxmlformats.org/officeDocument/2006/relationships/slide" Target="/ppt/slides/slide4.xml" Id="R65faa4caa22e426a" /><Relationship Type="http://schemas.openxmlformats.org/officeDocument/2006/relationships/slide" Target="/ppt/slides/slide5.xml" Id="Raf8bf738c1c046d8" /><Relationship Type="http://schemas.openxmlformats.org/officeDocument/2006/relationships/slide" Target="/ppt/slides/slide6.xml" Id="R62e6813eff034451" /><Relationship Type="http://schemas.openxmlformats.org/officeDocument/2006/relationships/slide" Target="/ppt/slides/slide7.xml" Id="R62201991d703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48a91e0e0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5a2e2f7e49b8" /><Relationship Type="http://schemas.openxmlformats.org/officeDocument/2006/relationships/theme" Target="/ppt/slideMasters/theme/theme1.xml" Id="R25694773fe43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f5a2e2f7e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e43bb7d52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7289b7f0c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da667b4eb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500e815a1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6047ccb58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e2c3857bd44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ee4c39c68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LUNENCO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8 247 319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LUNDGREN FREDRIK BERNDT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Lundgren, Invento Kapitalforvaltning,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