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c75f2f179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4a87d2b7a4e71"/>
  </p:sldMasterIdLst>
  <p:sldIdLst>
    <p:sldId xmlns:r="http://schemas.openxmlformats.org/officeDocument/2006/relationships" id="256" r:id="Rc4a27ac1590448c1"/>
    <p:sldId xmlns:r="http://schemas.openxmlformats.org/officeDocument/2006/relationships" id="257" r:id="R390bc91c80764661"/>
    <p:sldId xmlns:r="http://schemas.openxmlformats.org/officeDocument/2006/relationships" id="258" r:id="Ra4a9a0c0fbc54f17"/>
    <p:sldId xmlns:r="http://schemas.openxmlformats.org/officeDocument/2006/relationships" id="259" r:id="Ra6692562f959482d"/>
    <p:sldId xmlns:r="http://schemas.openxmlformats.org/officeDocument/2006/relationships" id="260" r:id="Rd99e6bdc51f1449c"/>
    <p:sldId xmlns:r="http://schemas.openxmlformats.org/officeDocument/2006/relationships" id="261" r:id="Rdc63e4e400a34d9f"/>
    <p:sldId xmlns:r="http://schemas.openxmlformats.org/officeDocument/2006/relationships" id="262" r:id="Rb53d17bd7e4c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4a87d2b7a4e71" /><Relationship Type="http://schemas.openxmlformats.org/officeDocument/2006/relationships/slide" Target="/ppt/slides/slide1.xml" Id="Rc4a27ac1590448c1" /><Relationship Type="http://schemas.openxmlformats.org/officeDocument/2006/relationships/slide" Target="/ppt/slides/slide2.xml" Id="R390bc91c80764661" /><Relationship Type="http://schemas.openxmlformats.org/officeDocument/2006/relationships/slide" Target="/ppt/slides/slide3.xml" Id="Ra4a9a0c0fbc54f17" /><Relationship Type="http://schemas.openxmlformats.org/officeDocument/2006/relationships/slide" Target="/ppt/slides/slide4.xml" Id="Ra6692562f959482d" /><Relationship Type="http://schemas.openxmlformats.org/officeDocument/2006/relationships/slide" Target="/ppt/slides/slide5.xml" Id="Rd99e6bdc51f1449c" /><Relationship Type="http://schemas.openxmlformats.org/officeDocument/2006/relationships/slide" Target="/ppt/slides/slide6.xml" Id="Rdc63e4e400a34d9f" /><Relationship Type="http://schemas.openxmlformats.org/officeDocument/2006/relationships/slide" Target="/ppt/slides/slide7.xml" Id="Rb53d17bd7e4c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8b689efaa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ee0d3634d4d30" /><Relationship Type="http://schemas.openxmlformats.org/officeDocument/2006/relationships/theme" Target="/ppt/slideMasters/theme/theme1.xml" Id="R3e16625af095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5ee0d3634d4d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0876464a8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623bae88141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1a7dff294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b19e7fae4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a61ff8fe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6603e225f44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c0e5ac9c5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4 973 068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RUDILØKKEN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Rudiløkken Søre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997 770 927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