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51ba537f94e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ad1352c6584773"/>
  </p:sldMasterIdLst>
  <p:sldIdLst>
    <p:sldId xmlns:r="http://schemas.openxmlformats.org/officeDocument/2006/relationships" id="256" r:id="Re0f14e10c8b148b6"/>
    <p:sldId xmlns:r="http://schemas.openxmlformats.org/officeDocument/2006/relationships" id="257" r:id="R54da37d271224865"/>
    <p:sldId xmlns:r="http://schemas.openxmlformats.org/officeDocument/2006/relationships" id="258" r:id="R7b89383e04844d08"/>
    <p:sldId xmlns:r="http://schemas.openxmlformats.org/officeDocument/2006/relationships" id="259" r:id="R8ef6826c157246ce"/>
    <p:sldId xmlns:r="http://schemas.openxmlformats.org/officeDocument/2006/relationships" id="260" r:id="R0263a0b91d044280"/>
    <p:sldId xmlns:r="http://schemas.openxmlformats.org/officeDocument/2006/relationships" id="261" r:id="R9683058005df48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d1352c6584773" /><Relationship Type="http://schemas.openxmlformats.org/officeDocument/2006/relationships/slide" Target="/ppt/slides/slide1.xml" Id="Re0f14e10c8b148b6" /><Relationship Type="http://schemas.openxmlformats.org/officeDocument/2006/relationships/slide" Target="/ppt/slides/slide2.xml" Id="R54da37d271224865" /><Relationship Type="http://schemas.openxmlformats.org/officeDocument/2006/relationships/slide" Target="/ppt/slides/slide3.xml" Id="R7b89383e04844d08" /><Relationship Type="http://schemas.openxmlformats.org/officeDocument/2006/relationships/slide" Target="/ppt/slides/slide4.xml" Id="R8ef6826c157246ce" /><Relationship Type="http://schemas.openxmlformats.org/officeDocument/2006/relationships/slide" Target="/ppt/slides/slide5.xml" Id="R0263a0b91d044280" /><Relationship Type="http://schemas.openxmlformats.org/officeDocument/2006/relationships/slide" Target="/ppt/slides/slide6.xml" Id="R9683058005df48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fd1d0f91a49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766696fd2468c" /><Relationship Type="http://schemas.openxmlformats.org/officeDocument/2006/relationships/theme" Target="/ppt/slideMasters/theme/theme1.xml" Id="Rb69d85f33550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1766696fd2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adbac408d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d7fd7a63a42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228ee66ac43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4434f050040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310a974d541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4e6cdf0d345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DOVRE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Rudiløkken Søre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2662 Dovre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997 770 927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REVISJON AS</a:t>
            </a:r>
          </a:p>
        </p:txBody>
      </p:sp>
    </p:spTree>
  </p:cSld>
  <p:clrMapOvr>
    <a:masterClrMapping xmlns:a="http://schemas.openxmlformats.org/drawingml/2006/main"/>
  </p:clrMapOvr>
</p:sld>
</file>