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936c56fa2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cad203c144b59"/>
  </p:sldMasterIdLst>
  <p:sldIdLst>
    <p:sldId xmlns:r="http://schemas.openxmlformats.org/officeDocument/2006/relationships" id="256" r:id="R55994200a2594ad1"/>
    <p:sldId xmlns:r="http://schemas.openxmlformats.org/officeDocument/2006/relationships" id="257" r:id="R3daf712943b84db2"/>
    <p:sldId xmlns:r="http://schemas.openxmlformats.org/officeDocument/2006/relationships" id="258" r:id="R8fe24faaac2c4812"/>
    <p:sldId xmlns:r="http://schemas.openxmlformats.org/officeDocument/2006/relationships" id="259" r:id="R12c56a253e164b3a"/>
    <p:sldId xmlns:r="http://schemas.openxmlformats.org/officeDocument/2006/relationships" id="260" r:id="R0376c6de42914aa0"/>
    <p:sldId xmlns:r="http://schemas.openxmlformats.org/officeDocument/2006/relationships" id="261" r:id="R1924876bb8e549ee"/>
    <p:sldId xmlns:r="http://schemas.openxmlformats.org/officeDocument/2006/relationships" id="262" r:id="Rdc6ba77aef08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cad203c144b59" /><Relationship Type="http://schemas.openxmlformats.org/officeDocument/2006/relationships/slide" Target="/ppt/slides/slide1.xml" Id="R55994200a2594ad1" /><Relationship Type="http://schemas.openxmlformats.org/officeDocument/2006/relationships/slide" Target="/ppt/slides/slide2.xml" Id="R3daf712943b84db2" /><Relationship Type="http://schemas.openxmlformats.org/officeDocument/2006/relationships/slide" Target="/ppt/slides/slide3.xml" Id="R8fe24faaac2c4812" /><Relationship Type="http://schemas.openxmlformats.org/officeDocument/2006/relationships/slide" Target="/ppt/slides/slide4.xml" Id="R12c56a253e164b3a" /><Relationship Type="http://schemas.openxmlformats.org/officeDocument/2006/relationships/slide" Target="/ppt/slides/slide5.xml" Id="R0376c6de42914aa0" /><Relationship Type="http://schemas.openxmlformats.org/officeDocument/2006/relationships/slide" Target="/ppt/slides/slide6.xml" Id="R1924876bb8e549ee" /><Relationship Type="http://schemas.openxmlformats.org/officeDocument/2006/relationships/slide" Target="/ppt/slides/slide7.xml" Id="Rdc6ba77aef08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ce0882fc5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8a425a034ffc" /><Relationship Type="http://schemas.openxmlformats.org/officeDocument/2006/relationships/theme" Target="/ppt/slideMasters/theme/theme1.xml" Id="R78d5bf6c3ed9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38a425a03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56c6005b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ae3d959d4c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b1dffb22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a0dc1de0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73d8888d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217eba624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fb66f043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STOKKE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STOKKE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14 984 754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