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cc5ba7b19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e0d1030104a19"/>
  </p:sldMasterIdLst>
  <p:sldIdLst>
    <p:sldId xmlns:r="http://schemas.openxmlformats.org/officeDocument/2006/relationships" id="256" r:id="R926a82e82b184f4f"/>
    <p:sldId xmlns:r="http://schemas.openxmlformats.org/officeDocument/2006/relationships" id="257" r:id="Rb8d49c83c15e4b77"/>
    <p:sldId xmlns:r="http://schemas.openxmlformats.org/officeDocument/2006/relationships" id="258" r:id="R10018d0f79f244a0"/>
    <p:sldId xmlns:r="http://schemas.openxmlformats.org/officeDocument/2006/relationships" id="259" r:id="R3fd2680f2c134de7"/>
    <p:sldId xmlns:r="http://schemas.openxmlformats.org/officeDocument/2006/relationships" id="260" r:id="R5a7526eac87c4971"/>
    <p:sldId xmlns:r="http://schemas.openxmlformats.org/officeDocument/2006/relationships" id="261" r:id="Rd372da9f2dc64e23"/>
    <p:sldId xmlns:r="http://schemas.openxmlformats.org/officeDocument/2006/relationships" id="262" r:id="R3ac64bbbf456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e0d1030104a19" /><Relationship Type="http://schemas.openxmlformats.org/officeDocument/2006/relationships/slide" Target="/ppt/slides/slide1.xml" Id="R926a82e82b184f4f" /><Relationship Type="http://schemas.openxmlformats.org/officeDocument/2006/relationships/slide" Target="/ppt/slides/slide2.xml" Id="Rb8d49c83c15e4b77" /><Relationship Type="http://schemas.openxmlformats.org/officeDocument/2006/relationships/slide" Target="/ppt/slides/slide3.xml" Id="R10018d0f79f244a0" /><Relationship Type="http://schemas.openxmlformats.org/officeDocument/2006/relationships/slide" Target="/ppt/slides/slide4.xml" Id="R3fd2680f2c134de7" /><Relationship Type="http://schemas.openxmlformats.org/officeDocument/2006/relationships/slide" Target="/ppt/slides/slide5.xml" Id="R5a7526eac87c4971" /><Relationship Type="http://schemas.openxmlformats.org/officeDocument/2006/relationships/slide" Target="/ppt/slides/slide6.xml" Id="Rd372da9f2dc64e23" /><Relationship Type="http://schemas.openxmlformats.org/officeDocument/2006/relationships/slide" Target="/ppt/slides/slide7.xml" Id="R3ac64bbbf456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4c0c98694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f0433c64f45ae" /><Relationship Type="http://schemas.openxmlformats.org/officeDocument/2006/relationships/theme" Target="/ppt/slideMasters/theme/theme1.xml" Id="Rc3c80e268d1e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f0433c64f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76d8e4a14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fd8e8e48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88665565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abdf342e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bd513b96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3d81f81a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537bc890f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SLETMOE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