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074a6525a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6664b4cc4403b"/>
  </p:sldMasterIdLst>
  <p:sldIdLst>
    <p:sldId xmlns:r="http://schemas.openxmlformats.org/officeDocument/2006/relationships" id="256" r:id="Rc013efa54ca244ef"/>
    <p:sldId xmlns:r="http://schemas.openxmlformats.org/officeDocument/2006/relationships" id="257" r:id="Ra69921b954ec42aa"/>
    <p:sldId xmlns:r="http://schemas.openxmlformats.org/officeDocument/2006/relationships" id="258" r:id="Rc8afbd48075b4662"/>
    <p:sldId xmlns:r="http://schemas.openxmlformats.org/officeDocument/2006/relationships" id="259" r:id="R49ec665171cb4bd9"/>
    <p:sldId xmlns:r="http://schemas.openxmlformats.org/officeDocument/2006/relationships" id="260" r:id="R8610e8c301754cc8"/>
    <p:sldId xmlns:r="http://schemas.openxmlformats.org/officeDocument/2006/relationships" id="261" r:id="R6bf33217b3004733"/>
    <p:sldId xmlns:r="http://schemas.openxmlformats.org/officeDocument/2006/relationships" id="262" r:id="R79804a49767c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6664b4cc4403b" /><Relationship Type="http://schemas.openxmlformats.org/officeDocument/2006/relationships/slide" Target="/ppt/slides/slide1.xml" Id="Rc013efa54ca244ef" /><Relationship Type="http://schemas.openxmlformats.org/officeDocument/2006/relationships/slide" Target="/ppt/slides/slide2.xml" Id="Ra69921b954ec42aa" /><Relationship Type="http://schemas.openxmlformats.org/officeDocument/2006/relationships/slide" Target="/ppt/slides/slide3.xml" Id="Rc8afbd48075b4662" /><Relationship Type="http://schemas.openxmlformats.org/officeDocument/2006/relationships/slide" Target="/ppt/slides/slide4.xml" Id="R49ec665171cb4bd9" /><Relationship Type="http://schemas.openxmlformats.org/officeDocument/2006/relationships/slide" Target="/ppt/slides/slide5.xml" Id="R8610e8c301754cc8" /><Relationship Type="http://schemas.openxmlformats.org/officeDocument/2006/relationships/slide" Target="/ppt/slides/slide6.xml" Id="R6bf33217b3004733" /><Relationship Type="http://schemas.openxmlformats.org/officeDocument/2006/relationships/slide" Target="/ppt/slides/slide7.xml" Id="R79804a49767c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16c4adcc2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c97a7caf24624" /><Relationship Type="http://schemas.openxmlformats.org/officeDocument/2006/relationships/theme" Target="/ppt/slideMasters/theme/theme1.xml" Id="R33cfd4f98f16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c97a7caf2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0f0db8aff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0cb1139e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9866dea5e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21a4e6e0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740fed357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0c37ac481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df9accf8f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EK-HOLDING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67 968 236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88 776 473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Hopsjøåsen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997 732 510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