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d25f5f3c7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944207f0b4da2"/>
  </p:sldMasterIdLst>
  <p:sldIdLst>
    <p:sldId xmlns:r="http://schemas.openxmlformats.org/officeDocument/2006/relationships" id="256" r:id="R716d7ce2bc944372"/>
    <p:sldId xmlns:r="http://schemas.openxmlformats.org/officeDocument/2006/relationships" id="257" r:id="R1a3b48ca8460422c"/>
    <p:sldId xmlns:r="http://schemas.openxmlformats.org/officeDocument/2006/relationships" id="258" r:id="Re088515e8b764795"/>
    <p:sldId xmlns:r="http://schemas.openxmlformats.org/officeDocument/2006/relationships" id="259" r:id="R808da518e688425a"/>
    <p:sldId xmlns:r="http://schemas.openxmlformats.org/officeDocument/2006/relationships" id="260" r:id="R4f52d9b8553d46f7"/>
    <p:sldId xmlns:r="http://schemas.openxmlformats.org/officeDocument/2006/relationships" id="261" r:id="Rc911e9cea3cf4203"/>
    <p:sldId xmlns:r="http://schemas.openxmlformats.org/officeDocument/2006/relationships" id="262" r:id="R1097aef4f139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944207f0b4da2" /><Relationship Type="http://schemas.openxmlformats.org/officeDocument/2006/relationships/slide" Target="/ppt/slides/slide1.xml" Id="R716d7ce2bc944372" /><Relationship Type="http://schemas.openxmlformats.org/officeDocument/2006/relationships/slide" Target="/ppt/slides/slide2.xml" Id="R1a3b48ca8460422c" /><Relationship Type="http://schemas.openxmlformats.org/officeDocument/2006/relationships/slide" Target="/ppt/slides/slide3.xml" Id="Re088515e8b764795" /><Relationship Type="http://schemas.openxmlformats.org/officeDocument/2006/relationships/slide" Target="/ppt/slides/slide4.xml" Id="R808da518e688425a" /><Relationship Type="http://schemas.openxmlformats.org/officeDocument/2006/relationships/slide" Target="/ppt/slides/slide5.xml" Id="R4f52d9b8553d46f7" /><Relationship Type="http://schemas.openxmlformats.org/officeDocument/2006/relationships/slide" Target="/ppt/slides/slide6.xml" Id="Rc911e9cea3cf4203" /><Relationship Type="http://schemas.openxmlformats.org/officeDocument/2006/relationships/slide" Target="/ppt/slides/slide7.xml" Id="R1097aef4f139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541b5aa36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d7b14ace425a" /><Relationship Type="http://schemas.openxmlformats.org/officeDocument/2006/relationships/theme" Target="/ppt/slideMasters/theme/theme1.xml" Id="R54701089d8d5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0d7b14ace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23d2a7b46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60e6ef65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e1889a047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1d30d651f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3d82a285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6b02cd48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9d46693f9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REVISJON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BYE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MAGNUS BERGE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SVEIN OLSEN BRÅVOLL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TORDIS JOHANNE LUND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32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