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0a0e85ae8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db97e9e26548d8"/>
  </p:sldMasterIdLst>
  <p:sldIdLst>
    <p:sldId xmlns:r="http://schemas.openxmlformats.org/officeDocument/2006/relationships" id="256" r:id="R1900921e367f4a07"/>
    <p:sldId xmlns:r="http://schemas.openxmlformats.org/officeDocument/2006/relationships" id="257" r:id="R84c45fca635e4422"/>
    <p:sldId xmlns:r="http://schemas.openxmlformats.org/officeDocument/2006/relationships" id="258" r:id="R1701981c107e4545"/>
    <p:sldId xmlns:r="http://schemas.openxmlformats.org/officeDocument/2006/relationships" id="259" r:id="R18911ebb457f4fcf"/>
    <p:sldId xmlns:r="http://schemas.openxmlformats.org/officeDocument/2006/relationships" id="260" r:id="R0beb3a8f2aa54ca5"/>
    <p:sldId xmlns:r="http://schemas.openxmlformats.org/officeDocument/2006/relationships" id="261" r:id="R83e0d84ab79d4386"/>
    <p:sldId xmlns:r="http://schemas.openxmlformats.org/officeDocument/2006/relationships" id="262" r:id="R312fea3e661f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b97e9e26548d8" /><Relationship Type="http://schemas.openxmlformats.org/officeDocument/2006/relationships/slide" Target="/ppt/slides/slide1.xml" Id="R1900921e367f4a07" /><Relationship Type="http://schemas.openxmlformats.org/officeDocument/2006/relationships/slide" Target="/ppt/slides/slide2.xml" Id="R84c45fca635e4422" /><Relationship Type="http://schemas.openxmlformats.org/officeDocument/2006/relationships/slide" Target="/ppt/slides/slide3.xml" Id="R1701981c107e4545" /><Relationship Type="http://schemas.openxmlformats.org/officeDocument/2006/relationships/slide" Target="/ppt/slides/slide4.xml" Id="R18911ebb457f4fcf" /><Relationship Type="http://schemas.openxmlformats.org/officeDocument/2006/relationships/slide" Target="/ppt/slides/slide5.xml" Id="R0beb3a8f2aa54ca5" /><Relationship Type="http://schemas.openxmlformats.org/officeDocument/2006/relationships/slide" Target="/ppt/slides/slide6.xml" Id="R83e0d84ab79d4386" /><Relationship Type="http://schemas.openxmlformats.org/officeDocument/2006/relationships/slide" Target="/ppt/slides/slide7.xml" Id="R312fea3e661f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1e67e5a48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b64cd6af14be6" /><Relationship Type="http://schemas.openxmlformats.org/officeDocument/2006/relationships/theme" Target="/ppt/slideMasters/theme/theme1.xml" Id="Rd3f749ebd9a2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b64cd6af1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d33d9a0384c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729f7dbae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5312910e6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6e234b28740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04c2ad191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f06aab1db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6a89df94b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3 162 739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LEOMEDICUS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ulf@hr-partner.no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997 723 856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