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a1f79bdc7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d1eb420394299"/>
  </p:sldMasterIdLst>
  <p:sldIdLst>
    <p:sldId xmlns:r="http://schemas.openxmlformats.org/officeDocument/2006/relationships" id="256" r:id="R53ae4590d9cb4a94"/>
    <p:sldId xmlns:r="http://schemas.openxmlformats.org/officeDocument/2006/relationships" id="257" r:id="R0718c8054d064ec3"/>
    <p:sldId xmlns:r="http://schemas.openxmlformats.org/officeDocument/2006/relationships" id="258" r:id="Rc6dd0f857b8f4142"/>
    <p:sldId xmlns:r="http://schemas.openxmlformats.org/officeDocument/2006/relationships" id="259" r:id="Rb049a02f5aed4d9f"/>
    <p:sldId xmlns:r="http://schemas.openxmlformats.org/officeDocument/2006/relationships" id="260" r:id="Rc9ab7082be594bac"/>
    <p:sldId xmlns:r="http://schemas.openxmlformats.org/officeDocument/2006/relationships" id="261" r:id="R436fc70139b44bfe"/>
    <p:sldId xmlns:r="http://schemas.openxmlformats.org/officeDocument/2006/relationships" id="262" r:id="Rf8c59ba17216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d1eb420394299" /><Relationship Type="http://schemas.openxmlformats.org/officeDocument/2006/relationships/slide" Target="/ppt/slides/slide1.xml" Id="R53ae4590d9cb4a94" /><Relationship Type="http://schemas.openxmlformats.org/officeDocument/2006/relationships/slide" Target="/ppt/slides/slide2.xml" Id="R0718c8054d064ec3" /><Relationship Type="http://schemas.openxmlformats.org/officeDocument/2006/relationships/slide" Target="/ppt/slides/slide3.xml" Id="Rc6dd0f857b8f4142" /><Relationship Type="http://schemas.openxmlformats.org/officeDocument/2006/relationships/slide" Target="/ppt/slides/slide4.xml" Id="Rb049a02f5aed4d9f" /><Relationship Type="http://schemas.openxmlformats.org/officeDocument/2006/relationships/slide" Target="/ppt/slides/slide5.xml" Id="Rc9ab7082be594bac" /><Relationship Type="http://schemas.openxmlformats.org/officeDocument/2006/relationships/slide" Target="/ppt/slides/slide6.xml" Id="R436fc70139b44bfe" /><Relationship Type="http://schemas.openxmlformats.org/officeDocument/2006/relationships/slide" Target="/ppt/slides/slide7.xml" Id="Rf8c59ba17216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0b01eb82f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1e43ddbd40f9" /><Relationship Type="http://schemas.openxmlformats.org/officeDocument/2006/relationships/theme" Target="/ppt/slideMasters/theme/theme1.xml" Id="R7f5206e4fd8d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a21e43ddbd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e5b18b3c0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67e27c96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42935de12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9bcee89aa43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a0f042c2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60c77d4b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58faeb31e4d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64 351 348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1 178 899 308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1 277 138 740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FINN HARTVIG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JOHAN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997 723 104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FHJ INVEST AS</a:t>
            </a:r>
          </a:p>
        </p:txBody>
      </p:sp>
    </p:spTree>
  </p:cSld>
  <p:clrMapOvr>
    <a:masterClrMapping xmlns:a="http://schemas.openxmlformats.org/drawingml/2006/main"/>
  </p:clrMapOvr>
</p:sld>
</file>