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42159272fa4e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8a8a8f53bd4e76"/>
  </p:sldMasterIdLst>
  <p:sldIdLst>
    <p:sldId xmlns:r="http://schemas.openxmlformats.org/officeDocument/2006/relationships" id="256" r:id="Rdb1f2bc7899b4064"/>
    <p:sldId xmlns:r="http://schemas.openxmlformats.org/officeDocument/2006/relationships" id="257" r:id="Rec2c67673d534b68"/>
    <p:sldId xmlns:r="http://schemas.openxmlformats.org/officeDocument/2006/relationships" id="258" r:id="R4f767ce1104c4aa5"/>
    <p:sldId xmlns:r="http://schemas.openxmlformats.org/officeDocument/2006/relationships" id="259" r:id="R9f094545f26344db"/>
    <p:sldId xmlns:r="http://schemas.openxmlformats.org/officeDocument/2006/relationships" id="260" r:id="R74c4036c50e142ce"/>
    <p:sldId xmlns:r="http://schemas.openxmlformats.org/officeDocument/2006/relationships" id="261" r:id="R9435e5c70e7d4c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8a8a8f53bd4e76" /><Relationship Type="http://schemas.openxmlformats.org/officeDocument/2006/relationships/slide" Target="/ppt/slides/slide1.xml" Id="Rdb1f2bc7899b4064" /><Relationship Type="http://schemas.openxmlformats.org/officeDocument/2006/relationships/slide" Target="/ppt/slides/slide2.xml" Id="Rec2c67673d534b68" /><Relationship Type="http://schemas.openxmlformats.org/officeDocument/2006/relationships/slide" Target="/ppt/slides/slide3.xml" Id="R4f767ce1104c4aa5" /><Relationship Type="http://schemas.openxmlformats.org/officeDocument/2006/relationships/slide" Target="/ppt/slides/slide4.xml" Id="R9f094545f26344db" /><Relationship Type="http://schemas.openxmlformats.org/officeDocument/2006/relationships/slide" Target="/ppt/slides/slide5.xml" Id="R74c4036c50e142ce" /><Relationship Type="http://schemas.openxmlformats.org/officeDocument/2006/relationships/slide" Target="/ppt/slides/slide6.xml" Id="R9435e5c70e7d4c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cf8a6dfc644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80201905444b5" /><Relationship Type="http://schemas.openxmlformats.org/officeDocument/2006/relationships/theme" Target="/ppt/slideMasters/theme/theme1.xml" Id="R45adeaa105ca40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780201905444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76c2733e34f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7fba873c5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95c13a01c47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283ba8d0b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e4eb54c3a46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1b61026fb49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FHJ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997 723 104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