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5e41e91f1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097a966cb4d67"/>
  </p:sldMasterIdLst>
  <p:sldIdLst>
    <p:sldId xmlns:r="http://schemas.openxmlformats.org/officeDocument/2006/relationships" id="256" r:id="R063c4472055d4597"/>
    <p:sldId xmlns:r="http://schemas.openxmlformats.org/officeDocument/2006/relationships" id="257" r:id="Rfcc5994593a04a03"/>
    <p:sldId xmlns:r="http://schemas.openxmlformats.org/officeDocument/2006/relationships" id="258" r:id="R8610c74f42fe44f9"/>
    <p:sldId xmlns:r="http://schemas.openxmlformats.org/officeDocument/2006/relationships" id="259" r:id="Rd203bf55d1794a35"/>
    <p:sldId xmlns:r="http://schemas.openxmlformats.org/officeDocument/2006/relationships" id="260" r:id="R74cb90f9f9cd4257"/>
    <p:sldId xmlns:r="http://schemas.openxmlformats.org/officeDocument/2006/relationships" id="261" r:id="R81cc79261e1c42a2"/>
    <p:sldId xmlns:r="http://schemas.openxmlformats.org/officeDocument/2006/relationships" id="262" r:id="R657d52868591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097a966cb4d67" /><Relationship Type="http://schemas.openxmlformats.org/officeDocument/2006/relationships/slide" Target="/ppt/slides/slide1.xml" Id="R063c4472055d4597" /><Relationship Type="http://schemas.openxmlformats.org/officeDocument/2006/relationships/slide" Target="/ppt/slides/slide2.xml" Id="Rfcc5994593a04a03" /><Relationship Type="http://schemas.openxmlformats.org/officeDocument/2006/relationships/slide" Target="/ppt/slides/slide3.xml" Id="R8610c74f42fe44f9" /><Relationship Type="http://schemas.openxmlformats.org/officeDocument/2006/relationships/slide" Target="/ppt/slides/slide4.xml" Id="Rd203bf55d1794a35" /><Relationship Type="http://schemas.openxmlformats.org/officeDocument/2006/relationships/slide" Target="/ppt/slides/slide5.xml" Id="R74cb90f9f9cd4257" /><Relationship Type="http://schemas.openxmlformats.org/officeDocument/2006/relationships/slide" Target="/ppt/slides/slide6.xml" Id="R81cc79261e1c42a2" /><Relationship Type="http://schemas.openxmlformats.org/officeDocument/2006/relationships/slide" Target="/ppt/slides/slide7.xml" Id="R657d52868591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59ffb2364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7bf2ef3a4c23" /><Relationship Type="http://schemas.openxmlformats.org/officeDocument/2006/relationships/theme" Target="/ppt/slideMasters/theme/theme1.xml" Id="Rf13db4c224db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d7bf2ef3a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e264e1e5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5d466fe1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f8fa373f3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4af8468c5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0b32f7463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5ecee36a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f8d95be8b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MAGNUS NEDBERG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NEDBERG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NEDBERG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