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d72c143b0b4d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10f2dd74684e6f"/>
  </p:sldMasterIdLst>
  <p:sldIdLst>
    <p:sldId xmlns:r="http://schemas.openxmlformats.org/officeDocument/2006/relationships" id="256" r:id="R1c3637fd36344025"/>
    <p:sldId xmlns:r="http://schemas.openxmlformats.org/officeDocument/2006/relationships" id="257" r:id="R2c25db2504624752"/>
    <p:sldId xmlns:r="http://schemas.openxmlformats.org/officeDocument/2006/relationships" id="258" r:id="R779cce74b782478b"/>
    <p:sldId xmlns:r="http://schemas.openxmlformats.org/officeDocument/2006/relationships" id="259" r:id="Rd85ffa3e50aa470a"/>
    <p:sldId xmlns:r="http://schemas.openxmlformats.org/officeDocument/2006/relationships" id="260" r:id="R9e7484e9828d4a2d"/>
    <p:sldId xmlns:r="http://schemas.openxmlformats.org/officeDocument/2006/relationships" id="261" r:id="R99d4205c53b34e24"/>
    <p:sldId xmlns:r="http://schemas.openxmlformats.org/officeDocument/2006/relationships" id="262" r:id="Rded6a73974d443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0f2dd74684e6f" /><Relationship Type="http://schemas.openxmlformats.org/officeDocument/2006/relationships/slide" Target="/ppt/slides/slide1.xml" Id="R1c3637fd36344025" /><Relationship Type="http://schemas.openxmlformats.org/officeDocument/2006/relationships/slide" Target="/ppt/slides/slide2.xml" Id="R2c25db2504624752" /><Relationship Type="http://schemas.openxmlformats.org/officeDocument/2006/relationships/slide" Target="/ppt/slides/slide3.xml" Id="R779cce74b782478b" /><Relationship Type="http://schemas.openxmlformats.org/officeDocument/2006/relationships/slide" Target="/ppt/slides/slide4.xml" Id="Rd85ffa3e50aa470a" /><Relationship Type="http://schemas.openxmlformats.org/officeDocument/2006/relationships/slide" Target="/ppt/slides/slide5.xml" Id="R9e7484e9828d4a2d" /><Relationship Type="http://schemas.openxmlformats.org/officeDocument/2006/relationships/slide" Target="/ppt/slides/slide6.xml" Id="R99d4205c53b34e24" /><Relationship Type="http://schemas.openxmlformats.org/officeDocument/2006/relationships/slide" Target="/ppt/slides/slide7.xml" Id="Rded6a73974d443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f71ec38454b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5db74f0504b90" /><Relationship Type="http://schemas.openxmlformats.org/officeDocument/2006/relationships/theme" Target="/ppt/slideMasters/theme/theme1.xml" Id="R54aea14dc2d247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85db74f0504b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53ed4ed484e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6021fbb364e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1a96d26b740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2946a99f14a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e8e8316bb44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a4142557341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bb0472242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BDL HOLDING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1 254 136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7 783 543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7 820 331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DYRØY LOHNE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997 671 880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